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78" r:id="rId6"/>
    <p:sldId id="280" r:id="rId7"/>
    <p:sldId id="281" r:id="rId8"/>
    <p:sldId id="279" r:id="rId9"/>
    <p:sldId id="272" r:id="rId10"/>
    <p:sldId id="273" r:id="rId11"/>
    <p:sldId id="262" r:id="rId12"/>
    <p:sldId id="274" r:id="rId13"/>
    <p:sldId id="275" r:id="rId14"/>
    <p:sldId id="276" r:id="rId15"/>
    <p:sldId id="277" r:id="rId16"/>
    <p:sldId id="282" r:id="rId17"/>
    <p:sldId id="266" r:id="rId18"/>
    <p:sldId id="284" r:id="rId19"/>
    <p:sldId id="285" r:id="rId20"/>
    <p:sldId id="287" r:id="rId21"/>
    <p:sldId id="288" r:id="rId22"/>
    <p:sldId id="289" r:id="rId23"/>
    <p:sldId id="292" r:id="rId24"/>
    <p:sldId id="286" r:id="rId25"/>
    <p:sldId id="283" r:id="rId26"/>
    <p:sldId id="293" r:id="rId27"/>
    <p:sldId id="294" r:id="rId28"/>
    <p:sldId id="267" r:id="rId29"/>
    <p:sldId id="271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C6CDDB"/>
    <a:srgbClr val="F7F7F7"/>
    <a:srgbClr val="F4F5FE"/>
    <a:srgbClr val="DFEBF9"/>
    <a:srgbClr val="F2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6483" autoAdjust="0"/>
  </p:normalViewPr>
  <p:slideViewPr>
    <p:cSldViewPr snapToGrid="0" showGuides="1">
      <p:cViewPr varScale="1">
        <p:scale>
          <a:sx n="71" d="100"/>
          <a:sy n="71" d="100"/>
        </p:scale>
        <p:origin x="1138" y="58"/>
      </p:cViewPr>
      <p:guideLst>
        <p:guide pos="415"/>
        <p:guide pos="7256"/>
        <p:guide orient="horz" pos="648"/>
        <p:guide orient="horz" pos="712"/>
        <p:guide orient="horz" pos="3929"/>
        <p:guide orient="horz" pos="3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16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4D837EA-50C8-F28A-C937-4D31AAD58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6B0BA5-DB13-C91A-78D2-9BED71B81B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AD44C-86BD-4388-8EA6-6FFC1EEDDC93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828C8C-F2F5-BDDC-2F59-2AE5F3A4A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9FF699-789F-4286-186D-F3FD4ABB7D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9D6C3-7BA2-4210-925E-7473DC06D5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02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9BCF-AF90-45EE-A72D-A2E09A9E3AA4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C9BC9-BEC2-4A21-AA30-E5C90722A7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65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1950</a:t>
            </a:r>
            <a:r>
              <a:rPr lang="zh-CN" altLang="en-US" dirty="0"/>
              <a:t>年艾伦</a:t>
            </a:r>
            <a:r>
              <a:rPr lang="en-US" altLang="zh-CN" dirty="0"/>
              <a:t>·</a:t>
            </a:r>
            <a:r>
              <a:rPr lang="zh-CN" altLang="en-US" dirty="0"/>
              <a:t>图灵提出的图灵测试，用来评估机器是否具有人类智能的标准。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如果一个人类评委在与机器和另一个真人进行对话时，无法区分哪一个是机器，那么这台机器就通过了图灵测试。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图灵探讨了机器是否能够思考的问题，图灵测试成为了衡量机器智能的一个重要基准，至今仍然是</a:t>
            </a:r>
            <a:r>
              <a:rPr lang="en-US" altLang="zh-CN" dirty="0"/>
              <a:t>AI</a:t>
            </a:r>
            <a:r>
              <a:rPr lang="zh-CN" altLang="en-US" dirty="0"/>
              <a:t>研究中的一个重要概念。</a:t>
            </a:r>
            <a:endParaRPr lang="en-US" altLang="zh-CN" dirty="0"/>
          </a:p>
          <a:p>
            <a:r>
              <a:rPr lang="en-US" altLang="zh-CN" dirty="0"/>
              <a:t>1956</a:t>
            </a:r>
            <a:r>
              <a:rPr lang="zh-CN" altLang="en-US" dirty="0"/>
              <a:t>年达特茅斯会议（</a:t>
            </a:r>
            <a:r>
              <a:rPr lang="en-US" altLang="zh-CN" dirty="0"/>
              <a:t>Dartmouth Conference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人工智能作为一个学科诞生的标志。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会议首次将</a:t>
            </a:r>
            <a:r>
              <a:rPr lang="en-US" altLang="zh-CN" dirty="0"/>
              <a:t>AI</a:t>
            </a:r>
            <a:r>
              <a:rPr lang="zh-CN" altLang="en-US" dirty="0"/>
              <a:t>作为一个独立的学科提出，探讨如何让机器模拟人类智能，包括语言处理、学习能力、神经网络等。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AI</a:t>
            </a:r>
            <a:r>
              <a:rPr lang="zh-CN" altLang="en-US" dirty="0"/>
              <a:t>这个词也是这次会议提出。 从此吸引了多个学科的投入。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C9BC9-BEC2-4A21-AA30-E5C90722A7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11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rotWithShape="1">
          <a:gsLst>
            <a:gs pos="50000">
              <a:srgbClr val="26437B"/>
            </a:gs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08024" y="0"/>
            <a:ext cx="11483976" cy="6858000"/>
            <a:chOff x="708024" y="0"/>
            <a:chExt cx="11483976" cy="6858000"/>
          </a:xfrm>
        </p:grpSpPr>
        <p:sp>
          <p:nvSpPr>
            <p:cNvPr id="6" name="任意多边形: 形状 5"/>
            <p:cNvSpPr/>
            <p:nvPr/>
          </p:nvSpPr>
          <p:spPr>
            <a:xfrm>
              <a:off x="5857392" y="0"/>
              <a:ext cx="6334608" cy="6858000"/>
            </a:xfrm>
            <a:custGeom>
              <a:avLst/>
              <a:gdLst>
                <a:gd name="connsiteX0" fmla="*/ 3231685 w 6334608"/>
                <a:gd name="connsiteY0" fmla="*/ 4200741 h 6858000"/>
                <a:gd name="connsiteX1" fmla="*/ 5986640 w 6334608"/>
                <a:gd name="connsiteY1" fmla="*/ 6686852 h 6858000"/>
                <a:gd name="connsiteX2" fmla="*/ 5995282 w 6334608"/>
                <a:gd name="connsiteY2" fmla="*/ 6858000 h 6858000"/>
                <a:gd name="connsiteX3" fmla="*/ 468089 w 6334608"/>
                <a:gd name="connsiteY3" fmla="*/ 6858000 h 6858000"/>
                <a:gd name="connsiteX4" fmla="*/ 476732 w 6334608"/>
                <a:gd name="connsiteY4" fmla="*/ 6686852 h 6858000"/>
                <a:gd name="connsiteX5" fmla="*/ 3231685 w 6334608"/>
                <a:gd name="connsiteY5" fmla="*/ 4200741 h 6858000"/>
                <a:gd name="connsiteX6" fmla="*/ 1117813 w 6334608"/>
                <a:gd name="connsiteY6" fmla="*/ 2285412 h 6858000"/>
                <a:gd name="connsiteX7" fmla="*/ 2235624 w 6334608"/>
                <a:gd name="connsiteY7" fmla="*/ 3403224 h 6858000"/>
                <a:gd name="connsiteX8" fmla="*/ 1117813 w 6334608"/>
                <a:gd name="connsiteY8" fmla="*/ 4521036 h 6858000"/>
                <a:gd name="connsiteX9" fmla="*/ 0 w 6334608"/>
                <a:gd name="connsiteY9" fmla="*/ 3403224 h 6858000"/>
                <a:gd name="connsiteX10" fmla="*/ 1117813 w 6334608"/>
                <a:gd name="connsiteY10" fmla="*/ 2285412 h 6858000"/>
                <a:gd name="connsiteX11" fmla="*/ 2881587 w 6334608"/>
                <a:gd name="connsiteY11" fmla="*/ 0 h 6858000"/>
                <a:gd name="connsiteX12" fmla="*/ 6334608 w 6334608"/>
                <a:gd name="connsiteY12" fmla="*/ 0 h 6858000"/>
                <a:gd name="connsiteX13" fmla="*/ 6334608 w 6334608"/>
                <a:gd name="connsiteY13" fmla="*/ 4748549 h 6858000"/>
                <a:gd name="connsiteX14" fmla="*/ 6146568 w 6334608"/>
                <a:gd name="connsiteY14" fmla="*/ 4734250 h 6858000"/>
                <a:gd name="connsiteX15" fmla="*/ 2750958 w 6334608"/>
                <a:gd name="connsiteY15" fmla="*/ 971449 h 6858000"/>
                <a:gd name="connsiteX16" fmla="*/ 2827802 w 6334608"/>
                <a:gd name="connsiteY16" fmla="*/ 2091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34608" h="6858000">
                  <a:moveTo>
                    <a:pt x="3231685" y="4200741"/>
                  </a:moveTo>
                  <a:cubicBezTo>
                    <a:pt x="4665512" y="4200741"/>
                    <a:pt x="5844828" y="5290441"/>
                    <a:pt x="5986640" y="6686852"/>
                  </a:cubicBezTo>
                  <a:lnTo>
                    <a:pt x="5995282" y="6858000"/>
                  </a:lnTo>
                  <a:lnTo>
                    <a:pt x="468089" y="6858000"/>
                  </a:lnTo>
                  <a:lnTo>
                    <a:pt x="476732" y="6686852"/>
                  </a:lnTo>
                  <a:cubicBezTo>
                    <a:pt x="618545" y="5290441"/>
                    <a:pt x="1797859" y="4200741"/>
                    <a:pt x="3231685" y="4200741"/>
                  </a:cubicBezTo>
                  <a:close/>
                  <a:moveTo>
                    <a:pt x="1117813" y="2285412"/>
                  </a:moveTo>
                  <a:cubicBezTo>
                    <a:pt x="1735163" y="2285412"/>
                    <a:pt x="2235624" y="2785873"/>
                    <a:pt x="2235624" y="3403224"/>
                  </a:cubicBezTo>
                  <a:cubicBezTo>
                    <a:pt x="2235624" y="4020574"/>
                    <a:pt x="1735163" y="4521036"/>
                    <a:pt x="1117813" y="4521036"/>
                  </a:cubicBezTo>
                  <a:cubicBezTo>
                    <a:pt x="500462" y="4521036"/>
                    <a:pt x="0" y="4020574"/>
                    <a:pt x="0" y="3403224"/>
                  </a:cubicBezTo>
                  <a:cubicBezTo>
                    <a:pt x="0" y="2785873"/>
                    <a:pt x="500462" y="2285412"/>
                    <a:pt x="1117813" y="2285412"/>
                  </a:cubicBezTo>
                  <a:close/>
                  <a:moveTo>
                    <a:pt x="2881587" y="0"/>
                  </a:moveTo>
                  <a:lnTo>
                    <a:pt x="6334608" y="0"/>
                  </a:lnTo>
                  <a:lnTo>
                    <a:pt x="6334608" y="4748549"/>
                  </a:lnTo>
                  <a:lnTo>
                    <a:pt x="6146568" y="4734250"/>
                  </a:lnTo>
                  <a:cubicBezTo>
                    <a:pt x="4239304" y="4540557"/>
                    <a:pt x="2750958" y="2929814"/>
                    <a:pt x="2750958" y="971449"/>
                  </a:cubicBezTo>
                  <a:cubicBezTo>
                    <a:pt x="2750958" y="710333"/>
                    <a:pt x="2777418" y="455398"/>
                    <a:pt x="2827802" y="209178"/>
                  </a:cubicBezTo>
                  <a:close/>
                </a:path>
              </a:pathLst>
            </a:custGeom>
            <a:blipFill dpi="0" rotWithShape="1">
              <a:blip r:embed="rId2">
                <a:alphaModFix amt="75000"/>
              </a:blip>
              <a:srcRect/>
              <a:stretch>
                <a:fillRect l="-46587" r="-46587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7137369" y="1755976"/>
              <a:ext cx="952500" cy="952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kumimoji="1" lang="zh-CN" altLang="en-US"/>
            </a:p>
          </p:txBody>
        </p:sp>
        <p:sp>
          <p:nvSpPr>
            <p:cNvPr id="22" name="矩形: 圆角 21"/>
            <p:cNvSpPr>
              <a:spLocks noChangeAspect="1"/>
            </p:cNvSpPr>
            <p:nvPr/>
          </p:nvSpPr>
          <p:spPr>
            <a:xfrm>
              <a:off x="708024" y="5722939"/>
              <a:ext cx="411163" cy="4111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任意多边形: 形状 22"/>
            <p:cNvSpPr>
              <a:spLocks noChangeAspect="1"/>
            </p:cNvSpPr>
            <p:nvPr/>
          </p:nvSpPr>
          <p:spPr>
            <a:xfrm rot="10800000">
              <a:off x="886195" y="5913359"/>
              <a:ext cx="54822" cy="48153"/>
            </a:xfrm>
            <a:custGeom>
              <a:avLst/>
              <a:gdLst>
                <a:gd name="connsiteX0" fmla="*/ 483993 w 1052067"/>
                <a:gd name="connsiteY0" fmla="*/ 24210 h 924095"/>
                <a:gd name="connsiteX1" fmla="*/ 550223 w 1052067"/>
                <a:gd name="connsiteY1" fmla="*/ 6438 h 924095"/>
                <a:gd name="connsiteX2" fmla="*/ 567978 w 1052067"/>
                <a:gd name="connsiteY2" fmla="*/ 24210 h 924095"/>
                <a:gd name="connsiteX3" fmla="*/ 1045523 w 1052067"/>
                <a:gd name="connsiteY3" fmla="*/ 851327 h 924095"/>
                <a:gd name="connsiteX4" fmla="*/ 1027769 w 1052067"/>
                <a:gd name="connsiteY4" fmla="*/ 917545 h 924095"/>
                <a:gd name="connsiteX5" fmla="*/ 1003532 w 1052067"/>
                <a:gd name="connsiteY5" fmla="*/ 924040 h 924095"/>
                <a:gd name="connsiteX6" fmla="*/ 48439 w 1052067"/>
                <a:gd name="connsiteY6" fmla="*/ 924040 h 924095"/>
                <a:gd name="connsiteX7" fmla="*/ -37 w 1052067"/>
                <a:gd name="connsiteY7" fmla="*/ 875577 h 924095"/>
                <a:gd name="connsiteX8" fmla="*/ 6447 w 1052067"/>
                <a:gd name="connsiteY8" fmla="*/ 851327 h 92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067" h="924095">
                  <a:moveTo>
                    <a:pt x="483993" y="24210"/>
                  </a:moveTo>
                  <a:cubicBezTo>
                    <a:pt x="497385" y="1021"/>
                    <a:pt x="527016" y="-6941"/>
                    <a:pt x="550223" y="6438"/>
                  </a:cubicBezTo>
                  <a:cubicBezTo>
                    <a:pt x="557615" y="10698"/>
                    <a:pt x="563735" y="16824"/>
                    <a:pt x="567978" y="24210"/>
                  </a:cubicBezTo>
                  <a:lnTo>
                    <a:pt x="1045523" y="851327"/>
                  </a:lnTo>
                  <a:cubicBezTo>
                    <a:pt x="1058914" y="874510"/>
                    <a:pt x="1050977" y="904159"/>
                    <a:pt x="1027769" y="917545"/>
                  </a:cubicBezTo>
                  <a:cubicBezTo>
                    <a:pt x="1020437" y="921804"/>
                    <a:pt x="1012014" y="924040"/>
                    <a:pt x="1003532" y="924040"/>
                  </a:cubicBezTo>
                  <a:lnTo>
                    <a:pt x="48439" y="924040"/>
                  </a:lnTo>
                  <a:cubicBezTo>
                    <a:pt x="21656" y="924046"/>
                    <a:pt x="-37" y="902348"/>
                    <a:pt x="-37" y="875577"/>
                  </a:cubicBezTo>
                  <a:cubicBezTo>
                    <a:pt x="-37" y="867063"/>
                    <a:pt x="2206" y="858701"/>
                    <a:pt x="6447" y="851327"/>
                  </a:cubicBezTo>
                  <a:close/>
                </a:path>
              </a:pathLst>
            </a:custGeom>
            <a:solidFill>
              <a:schemeClr val="bg1"/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538488"/>
            <a:ext cx="5196991" cy="233997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0" y="4156812"/>
            <a:ext cx="5196991" cy="757524"/>
          </a:xfrm>
          <a:prstGeom prst="round2DiagRect">
            <a:avLst>
              <a:gd name="adj1" fmla="val 0"/>
              <a:gd name="adj2" fmla="val 0"/>
            </a:avLst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5410475"/>
            <a:ext cx="5067300" cy="2905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1" y="5059032"/>
            <a:ext cx="5067300" cy="2905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www.islide.cc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5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2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9" name="任意多边形: 形状 18"/>
            <p:cNvSpPr/>
            <p:nvPr/>
          </p:nvSpPr>
          <p:spPr>
            <a:xfrm>
              <a:off x="10072914" y="0"/>
              <a:ext cx="2119087" cy="3451676"/>
            </a:xfrm>
            <a:custGeom>
              <a:avLst/>
              <a:gdLst>
                <a:gd name="connsiteX0" fmla="*/ 0 w 2119087"/>
                <a:gd name="connsiteY0" fmla="*/ 0 h 3451676"/>
                <a:gd name="connsiteX1" fmla="*/ 2119087 w 2119087"/>
                <a:gd name="connsiteY1" fmla="*/ 0 h 3451676"/>
                <a:gd name="connsiteX2" fmla="*/ 2119087 w 2119087"/>
                <a:gd name="connsiteY2" fmla="*/ 3451676 h 345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19087" h="3451676">
                  <a:moveTo>
                    <a:pt x="0" y="0"/>
                  </a:moveTo>
                  <a:lnTo>
                    <a:pt x="2119087" y="0"/>
                  </a:lnTo>
                  <a:lnTo>
                    <a:pt x="2119087" y="34516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0" y="5440076"/>
              <a:ext cx="870506" cy="1417924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10624514" y="1"/>
              <a:ext cx="1567486" cy="2459587"/>
            </a:xfrm>
            <a:custGeom>
              <a:avLst/>
              <a:gdLst>
                <a:gd name="connsiteX0" fmla="*/ 0 w 1567486"/>
                <a:gd name="connsiteY0" fmla="*/ 0 h 2459587"/>
                <a:gd name="connsiteX1" fmla="*/ 1567486 w 1567486"/>
                <a:gd name="connsiteY1" fmla="*/ 0 h 2459587"/>
                <a:gd name="connsiteX2" fmla="*/ 1567486 w 1567486"/>
                <a:gd name="connsiteY2" fmla="*/ 2459587 h 245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7486" h="2459587">
                  <a:moveTo>
                    <a:pt x="0" y="0"/>
                  </a:moveTo>
                  <a:lnTo>
                    <a:pt x="1567486" y="0"/>
                  </a:lnTo>
                  <a:lnTo>
                    <a:pt x="1567486" y="245958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7" y="1605286"/>
            <a:ext cx="7987901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tx2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tx2">
              <a:alpha val="1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0684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rotWithShape="1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0"/>
            <a:ext cx="5178909" cy="4902264"/>
            <a:chOff x="0" y="0"/>
            <a:chExt cx="5178909" cy="4902264"/>
          </a:xfrm>
        </p:grpSpPr>
        <p:sp>
          <p:nvSpPr>
            <p:cNvPr id="19" name="任意多边形: 形状 18"/>
            <p:cNvSpPr/>
            <p:nvPr/>
          </p:nvSpPr>
          <p:spPr>
            <a:xfrm flipH="1">
              <a:off x="0" y="0"/>
              <a:ext cx="5178909" cy="4902264"/>
            </a:xfrm>
            <a:custGeom>
              <a:avLst/>
              <a:gdLst>
                <a:gd name="connsiteX0" fmla="*/ 5178909 w 5178909"/>
                <a:gd name="connsiteY0" fmla="*/ 0 h 4902264"/>
                <a:gd name="connsiteX1" fmla="*/ 285159 w 5178909"/>
                <a:gd name="connsiteY1" fmla="*/ 0 h 4902264"/>
                <a:gd name="connsiteX2" fmla="*/ 276260 w 5178909"/>
                <a:gd name="connsiteY2" fmla="*/ 18473 h 4902264"/>
                <a:gd name="connsiteX3" fmla="*/ 0 w 5178909"/>
                <a:gd name="connsiteY3" fmla="*/ 1386836 h 4902264"/>
                <a:gd name="connsiteX4" fmla="*/ 3515429 w 5178909"/>
                <a:gd name="connsiteY4" fmla="*/ 4902264 h 4902264"/>
                <a:gd name="connsiteX5" fmla="*/ 5000962 w 5178909"/>
                <a:gd name="connsiteY5" fmla="*/ 4573892 h 4902264"/>
                <a:gd name="connsiteX6" fmla="*/ 5178909 w 5178909"/>
                <a:gd name="connsiteY6" fmla="*/ 4484117 h 490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909" h="4902264">
                  <a:moveTo>
                    <a:pt x="5178909" y="0"/>
                  </a:moveTo>
                  <a:lnTo>
                    <a:pt x="285159" y="0"/>
                  </a:lnTo>
                  <a:lnTo>
                    <a:pt x="276260" y="18473"/>
                  </a:lnTo>
                  <a:cubicBezTo>
                    <a:pt x="98370" y="439053"/>
                    <a:pt x="0" y="901457"/>
                    <a:pt x="0" y="1386836"/>
                  </a:cubicBezTo>
                  <a:cubicBezTo>
                    <a:pt x="0" y="3328353"/>
                    <a:pt x="1573911" y="4902264"/>
                    <a:pt x="3515429" y="4902264"/>
                  </a:cubicBezTo>
                  <a:cubicBezTo>
                    <a:pt x="4046312" y="4902264"/>
                    <a:pt x="4549712" y="4784586"/>
                    <a:pt x="5000962" y="4573892"/>
                  </a:cubicBezTo>
                  <a:lnTo>
                    <a:pt x="5178909" y="448411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34449" r="-3444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0"/>
              <a:ext cx="5178909" cy="4902264"/>
            </a:xfrm>
            <a:custGeom>
              <a:avLst/>
              <a:gdLst>
                <a:gd name="connsiteX0" fmla="*/ 5178909 w 5178909"/>
                <a:gd name="connsiteY0" fmla="*/ 0 h 4902264"/>
                <a:gd name="connsiteX1" fmla="*/ 285159 w 5178909"/>
                <a:gd name="connsiteY1" fmla="*/ 0 h 4902264"/>
                <a:gd name="connsiteX2" fmla="*/ 276260 w 5178909"/>
                <a:gd name="connsiteY2" fmla="*/ 18473 h 4902264"/>
                <a:gd name="connsiteX3" fmla="*/ 0 w 5178909"/>
                <a:gd name="connsiteY3" fmla="*/ 1386836 h 4902264"/>
                <a:gd name="connsiteX4" fmla="*/ 3515429 w 5178909"/>
                <a:gd name="connsiteY4" fmla="*/ 4902264 h 4902264"/>
                <a:gd name="connsiteX5" fmla="*/ 5000962 w 5178909"/>
                <a:gd name="connsiteY5" fmla="*/ 4573892 h 4902264"/>
                <a:gd name="connsiteX6" fmla="*/ 5178909 w 5178909"/>
                <a:gd name="connsiteY6" fmla="*/ 4484117 h 4902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909" h="4902264">
                  <a:moveTo>
                    <a:pt x="5178909" y="0"/>
                  </a:moveTo>
                  <a:lnTo>
                    <a:pt x="285159" y="0"/>
                  </a:lnTo>
                  <a:lnTo>
                    <a:pt x="276260" y="18473"/>
                  </a:lnTo>
                  <a:cubicBezTo>
                    <a:pt x="98370" y="439053"/>
                    <a:pt x="0" y="901457"/>
                    <a:pt x="0" y="1386836"/>
                  </a:cubicBezTo>
                  <a:cubicBezTo>
                    <a:pt x="0" y="3328353"/>
                    <a:pt x="1573911" y="4902264"/>
                    <a:pt x="3515429" y="4902264"/>
                  </a:cubicBezTo>
                  <a:cubicBezTo>
                    <a:pt x="4046312" y="4902264"/>
                    <a:pt x="4549712" y="4784586"/>
                    <a:pt x="5000962" y="4573892"/>
                  </a:cubicBezTo>
                  <a:lnTo>
                    <a:pt x="5178909" y="4484117"/>
                  </a:lnTo>
                  <a:close/>
                </a:path>
              </a:pathLst>
            </a:custGeom>
            <a:gradFill>
              <a:gsLst>
                <a:gs pos="3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5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kumimoji="1" lang="zh-CN" altLang="en-US" dirty="0"/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2972737" y="3871883"/>
              <a:ext cx="952500" cy="952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5377329" y="2602547"/>
            <a:ext cx="5548634" cy="110499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5377329" y="3719392"/>
            <a:ext cx="5548634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Font typeface="+mj-lt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31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51000">
              <a:schemeClr val="accent1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1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8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bg>
      <p:bgPr>
        <a:gradFill rotWithShape="1">
          <a:gsLst>
            <a:gs pos="50000">
              <a:srgbClr val="28457D"/>
            </a:gs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5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08024" y="0"/>
            <a:ext cx="11483976" cy="6858000"/>
            <a:chOff x="708024" y="0"/>
            <a:chExt cx="11483976" cy="6858000"/>
          </a:xfrm>
        </p:grpSpPr>
        <p:sp>
          <p:nvSpPr>
            <p:cNvPr id="6" name="任意多边形: 形状 5"/>
            <p:cNvSpPr/>
            <p:nvPr/>
          </p:nvSpPr>
          <p:spPr>
            <a:xfrm>
              <a:off x="5857392" y="0"/>
              <a:ext cx="6334608" cy="6858000"/>
            </a:xfrm>
            <a:custGeom>
              <a:avLst/>
              <a:gdLst>
                <a:gd name="connsiteX0" fmla="*/ 3231685 w 6334608"/>
                <a:gd name="connsiteY0" fmla="*/ 4200741 h 6858000"/>
                <a:gd name="connsiteX1" fmla="*/ 5986640 w 6334608"/>
                <a:gd name="connsiteY1" fmla="*/ 6686852 h 6858000"/>
                <a:gd name="connsiteX2" fmla="*/ 5995282 w 6334608"/>
                <a:gd name="connsiteY2" fmla="*/ 6858000 h 6858000"/>
                <a:gd name="connsiteX3" fmla="*/ 468089 w 6334608"/>
                <a:gd name="connsiteY3" fmla="*/ 6858000 h 6858000"/>
                <a:gd name="connsiteX4" fmla="*/ 476732 w 6334608"/>
                <a:gd name="connsiteY4" fmla="*/ 6686852 h 6858000"/>
                <a:gd name="connsiteX5" fmla="*/ 3231685 w 6334608"/>
                <a:gd name="connsiteY5" fmla="*/ 4200741 h 6858000"/>
                <a:gd name="connsiteX6" fmla="*/ 1117813 w 6334608"/>
                <a:gd name="connsiteY6" fmla="*/ 2285412 h 6858000"/>
                <a:gd name="connsiteX7" fmla="*/ 2235624 w 6334608"/>
                <a:gd name="connsiteY7" fmla="*/ 3403224 h 6858000"/>
                <a:gd name="connsiteX8" fmla="*/ 1117813 w 6334608"/>
                <a:gd name="connsiteY8" fmla="*/ 4521036 h 6858000"/>
                <a:gd name="connsiteX9" fmla="*/ 0 w 6334608"/>
                <a:gd name="connsiteY9" fmla="*/ 3403224 h 6858000"/>
                <a:gd name="connsiteX10" fmla="*/ 1117813 w 6334608"/>
                <a:gd name="connsiteY10" fmla="*/ 2285412 h 6858000"/>
                <a:gd name="connsiteX11" fmla="*/ 2881587 w 6334608"/>
                <a:gd name="connsiteY11" fmla="*/ 0 h 6858000"/>
                <a:gd name="connsiteX12" fmla="*/ 6334608 w 6334608"/>
                <a:gd name="connsiteY12" fmla="*/ 0 h 6858000"/>
                <a:gd name="connsiteX13" fmla="*/ 6334608 w 6334608"/>
                <a:gd name="connsiteY13" fmla="*/ 4748549 h 6858000"/>
                <a:gd name="connsiteX14" fmla="*/ 6146568 w 6334608"/>
                <a:gd name="connsiteY14" fmla="*/ 4734250 h 6858000"/>
                <a:gd name="connsiteX15" fmla="*/ 2750958 w 6334608"/>
                <a:gd name="connsiteY15" fmla="*/ 971449 h 6858000"/>
                <a:gd name="connsiteX16" fmla="*/ 2827802 w 6334608"/>
                <a:gd name="connsiteY16" fmla="*/ 2091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34608" h="6858000">
                  <a:moveTo>
                    <a:pt x="3231685" y="4200741"/>
                  </a:moveTo>
                  <a:cubicBezTo>
                    <a:pt x="4665512" y="4200741"/>
                    <a:pt x="5844828" y="5290441"/>
                    <a:pt x="5986640" y="6686852"/>
                  </a:cubicBezTo>
                  <a:lnTo>
                    <a:pt x="5995282" y="6858000"/>
                  </a:lnTo>
                  <a:lnTo>
                    <a:pt x="468089" y="6858000"/>
                  </a:lnTo>
                  <a:lnTo>
                    <a:pt x="476732" y="6686852"/>
                  </a:lnTo>
                  <a:cubicBezTo>
                    <a:pt x="618545" y="5290441"/>
                    <a:pt x="1797859" y="4200741"/>
                    <a:pt x="3231685" y="4200741"/>
                  </a:cubicBezTo>
                  <a:close/>
                  <a:moveTo>
                    <a:pt x="1117813" y="2285412"/>
                  </a:moveTo>
                  <a:cubicBezTo>
                    <a:pt x="1735163" y="2285412"/>
                    <a:pt x="2235624" y="2785873"/>
                    <a:pt x="2235624" y="3403224"/>
                  </a:cubicBezTo>
                  <a:cubicBezTo>
                    <a:pt x="2235624" y="4020574"/>
                    <a:pt x="1735163" y="4521036"/>
                    <a:pt x="1117813" y="4521036"/>
                  </a:cubicBezTo>
                  <a:cubicBezTo>
                    <a:pt x="500462" y="4521036"/>
                    <a:pt x="0" y="4020574"/>
                    <a:pt x="0" y="3403224"/>
                  </a:cubicBezTo>
                  <a:cubicBezTo>
                    <a:pt x="0" y="2785873"/>
                    <a:pt x="500462" y="2285412"/>
                    <a:pt x="1117813" y="2285412"/>
                  </a:cubicBezTo>
                  <a:close/>
                  <a:moveTo>
                    <a:pt x="2881587" y="0"/>
                  </a:moveTo>
                  <a:lnTo>
                    <a:pt x="6334608" y="0"/>
                  </a:lnTo>
                  <a:lnTo>
                    <a:pt x="6334608" y="4748549"/>
                  </a:lnTo>
                  <a:lnTo>
                    <a:pt x="6146568" y="4734250"/>
                  </a:lnTo>
                  <a:cubicBezTo>
                    <a:pt x="4239304" y="4540557"/>
                    <a:pt x="2750958" y="2929814"/>
                    <a:pt x="2750958" y="971449"/>
                  </a:cubicBezTo>
                  <a:cubicBezTo>
                    <a:pt x="2750958" y="710333"/>
                    <a:pt x="2777418" y="455398"/>
                    <a:pt x="2827802" y="209178"/>
                  </a:cubicBezTo>
                  <a:close/>
                </a:path>
              </a:pathLst>
            </a:custGeom>
            <a:blipFill dpi="0" rotWithShape="1">
              <a:blip r:embed="rId2">
                <a:alphaModFix amt="75000"/>
              </a:blip>
              <a:srcRect/>
              <a:stretch>
                <a:fillRect l="-46587" r="-46587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7137369" y="1755976"/>
              <a:ext cx="952500" cy="952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kumimoji="1" lang="zh-CN" altLang="en-US"/>
            </a:p>
          </p:txBody>
        </p:sp>
        <p:sp>
          <p:nvSpPr>
            <p:cNvPr id="22" name="矩形: 圆角 21"/>
            <p:cNvSpPr>
              <a:spLocks noChangeAspect="1"/>
            </p:cNvSpPr>
            <p:nvPr/>
          </p:nvSpPr>
          <p:spPr>
            <a:xfrm>
              <a:off x="708024" y="5722939"/>
              <a:ext cx="411163" cy="4111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任意多边形: 形状 22"/>
            <p:cNvSpPr>
              <a:spLocks noChangeAspect="1"/>
            </p:cNvSpPr>
            <p:nvPr/>
          </p:nvSpPr>
          <p:spPr>
            <a:xfrm rot="10800000">
              <a:off x="886195" y="5913359"/>
              <a:ext cx="54822" cy="48153"/>
            </a:xfrm>
            <a:custGeom>
              <a:avLst/>
              <a:gdLst>
                <a:gd name="connsiteX0" fmla="*/ 483993 w 1052067"/>
                <a:gd name="connsiteY0" fmla="*/ 24210 h 924095"/>
                <a:gd name="connsiteX1" fmla="*/ 550223 w 1052067"/>
                <a:gd name="connsiteY1" fmla="*/ 6438 h 924095"/>
                <a:gd name="connsiteX2" fmla="*/ 567978 w 1052067"/>
                <a:gd name="connsiteY2" fmla="*/ 24210 h 924095"/>
                <a:gd name="connsiteX3" fmla="*/ 1045523 w 1052067"/>
                <a:gd name="connsiteY3" fmla="*/ 851327 h 924095"/>
                <a:gd name="connsiteX4" fmla="*/ 1027769 w 1052067"/>
                <a:gd name="connsiteY4" fmla="*/ 917545 h 924095"/>
                <a:gd name="connsiteX5" fmla="*/ 1003532 w 1052067"/>
                <a:gd name="connsiteY5" fmla="*/ 924040 h 924095"/>
                <a:gd name="connsiteX6" fmla="*/ 48439 w 1052067"/>
                <a:gd name="connsiteY6" fmla="*/ 924040 h 924095"/>
                <a:gd name="connsiteX7" fmla="*/ -37 w 1052067"/>
                <a:gd name="connsiteY7" fmla="*/ 875577 h 924095"/>
                <a:gd name="connsiteX8" fmla="*/ 6447 w 1052067"/>
                <a:gd name="connsiteY8" fmla="*/ 851327 h 92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067" h="924095">
                  <a:moveTo>
                    <a:pt x="483993" y="24210"/>
                  </a:moveTo>
                  <a:cubicBezTo>
                    <a:pt x="497385" y="1021"/>
                    <a:pt x="527016" y="-6941"/>
                    <a:pt x="550223" y="6438"/>
                  </a:cubicBezTo>
                  <a:cubicBezTo>
                    <a:pt x="557615" y="10698"/>
                    <a:pt x="563735" y="16824"/>
                    <a:pt x="567978" y="24210"/>
                  </a:cubicBezTo>
                  <a:lnTo>
                    <a:pt x="1045523" y="851327"/>
                  </a:lnTo>
                  <a:cubicBezTo>
                    <a:pt x="1058914" y="874510"/>
                    <a:pt x="1050977" y="904159"/>
                    <a:pt x="1027769" y="917545"/>
                  </a:cubicBezTo>
                  <a:cubicBezTo>
                    <a:pt x="1020437" y="921804"/>
                    <a:pt x="1012014" y="924040"/>
                    <a:pt x="1003532" y="924040"/>
                  </a:cubicBezTo>
                  <a:lnTo>
                    <a:pt x="48439" y="924040"/>
                  </a:lnTo>
                  <a:cubicBezTo>
                    <a:pt x="21656" y="924046"/>
                    <a:pt x="-37" y="902348"/>
                    <a:pt x="-37" y="875577"/>
                  </a:cubicBezTo>
                  <a:cubicBezTo>
                    <a:pt x="-37" y="867063"/>
                    <a:pt x="2206" y="858701"/>
                    <a:pt x="6447" y="851327"/>
                  </a:cubicBezTo>
                  <a:close/>
                </a:path>
              </a:pathLst>
            </a:custGeom>
            <a:solidFill>
              <a:schemeClr val="bg1"/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1" y="1755976"/>
            <a:ext cx="5067300" cy="2339975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l">
              <a:lnSpc>
                <a:spcPct val="100000"/>
              </a:lnSpc>
              <a:defRPr sz="8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1" y="4913965"/>
            <a:ext cx="5067300" cy="2905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1" y="4562522"/>
            <a:ext cx="5067300" cy="2905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www.islide.cc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29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35429" y="495028"/>
            <a:ext cx="11321142" cy="656155"/>
            <a:chOff x="435429" y="495028"/>
            <a:chExt cx="11321142" cy="656155"/>
          </a:xfrm>
        </p:grpSpPr>
        <p:sp>
          <p:nvSpPr>
            <p:cNvPr id="9" name="任意多边形: 形状 8"/>
            <p:cNvSpPr/>
            <p:nvPr/>
          </p:nvSpPr>
          <p:spPr>
            <a:xfrm flipV="1">
              <a:off x="435429" y="495028"/>
              <a:ext cx="11321142" cy="656155"/>
            </a:xfrm>
            <a:custGeom>
              <a:avLst/>
              <a:gdLst>
                <a:gd name="connsiteX0" fmla="*/ 90133 w 11321142"/>
                <a:gd name="connsiteY0" fmla="*/ 656155 h 656155"/>
                <a:gd name="connsiteX1" fmla="*/ 11231009 w 11321142"/>
                <a:gd name="connsiteY1" fmla="*/ 656155 h 656155"/>
                <a:gd name="connsiteX2" fmla="*/ 11321142 w 11321142"/>
                <a:gd name="connsiteY2" fmla="*/ 566022 h 656155"/>
                <a:gd name="connsiteX3" fmla="*/ 11321142 w 11321142"/>
                <a:gd name="connsiteY3" fmla="*/ 205501 h 656155"/>
                <a:gd name="connsiteX4" fmla="*/ 11231009 w 11321142"/>
                <a:gd name="connsiteY4" fmla="*/ 115368 h 656155"/>
                <a:gd name="connsiteX5" fmla="*/ 10624419 w 11321142"/>
                <a:gd name="connsiteY5" fmla="*/ 115368 h 656155"/>
                <a:gd name="connsiteX6" fmla="*/ 10444228 w 11321142"/>
                <a:gd name="connsiteY6" fmla="*/ 0 h 656155"/>
                <a:gd name="connsiteX7" fmla="*/ 10264037 w 11321142"/>
                <a:gd name="connsiteY7" fmla="*/ 115368 h 656155"/>
                <a:gd name="connsiteX8" fmla="*/ 90133 w 11321142"/>
                <a:gd name="connsiteY8" fmla="*/ 115368 h 656155"/>
                <a:gd name="connsiteX9" fmla="*/ 0 w 11321142"/>
                <a:gd name="connsiteY9" fmla="*/ 205501 h 656155"/>
                <a:gd name="connsiteX10" fmla="*/ 0 w 11321142"/>
                <a:gd name="connsiteY10" fmla="*/ 566022 h 656155"/>
                <a:gd name="connsiteX11" fmla="*/ 90133 w 11321142"/>
                <a:gd name="connsiteY11" fmla="*/ 656155 h 65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21142" h="656155">
                  <a:moveTo>
                    <a:pt x="90133" y="656155"/>
                  </a:moveTo>
                  <a:lnTo>
                    <a:pt x="11231009" y="656155"/>
                  </a:lnTo>
                  <a:cubicBezTo>
                    <a:pt x="11280788" y="656155"/>
                    <a:pt x="11321142" y="615801"/>
                    <a:pt x="11321142" y="566022"/>
                  </a:cubicBezTo>
                  <a:lnTo>
                    <a:pt x="11321142" y="205501"/>
                  </a:lnTo>
                  <a:cubicBezTo>
                    <a:pt x="11321142" y="155722"/>
                    <a:pt x="11280788" y="115368"/>
                    <a:pt x="11231009" y="115368"/>
                  </a:cubicBezTo>
                  <a:lnTo>
                    <a:pt x="10624419" y="115368"/>
                  </a:lnTo>
                  <a:lnTo>
                    <a:pt x="10444228" y="0"/>
                  </a:lnTo>
                  <a:lnTo>
                    <a:pt x="10264037" y="115368"/>
                  </a:lnTo>
                  <a:lnTo>
                    <a:pt x="90133" y="115368"/>
                  </a:lnTo>
                  <a:cubicBezTo>
                    <a:pt x="40354" y="115368"/>
                    <a:pt x="0" y="155722"/>
                    <a:pt x="0" y="205501"/>
                  </a:cubicBezTo>
                  <a:lnTo>
                    <a:pt x="0" y="566022"/>
                  </a:lnTo>
                  <a:cubicBezTo>
                    <a:pt x="0" y="615801"/>
                    <a:pt x="40354" y="656155"/>
                    <a:pt x="90133" y="656155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50000"/>
                  </a:schemeClr>
                </a:gs>
                <a:gs pos="72000">
                  <a:schemeClr val="accent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0690025" y="575788"/>
              <a:ext cx="379266" cy="379266"/>
              <a:chOff x="10690025" y="575788"/>
              <a:chExt cx="379266" cy="379266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0690025" y="575788"/>
                <a:ext cx="379266" cy="379266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任意多边形: 形状 13"/>
              <p:cNvSpPr>
                <a:spLocks/>
              </p:cNvSpPr>
              <p:nvPr/>
            </p:nvSpPr>
            <p:spPr bwMode="auto">
              <a:xfrm>
                <a:off x="10798993" y="664681"/>
                <a:ext cx="161331" cy="201481"/>
              </a:xfrm>
              <a:custGeom>
                <a:avLst/>
                <a:gdLst>
                  <a:gd name="connsiteX0" fmla="*/ 2021668 w 2185143"/>
                  <a:gd name="connsiteY0" fmla="*/ 1788489 h 2728956"/>
                  <a:gd name="connsiteX1" fmla="*/ 2166490 w 2185143"/>
                  <a:gd name="connsiteY1" fmla="*/ 1852257 h 2728956"/>
                  <a:gd name="connsiteX2" fmla="*/ 2124842 w 2185143"/>
                  <a:gd name="connsiteY2" fmla="*/ 2037422 h 2728956"/>
                  <a:gd name="connsiteX3" fmla="*/ 1170719 w 2185143"/>
                  <a:gd name="connsiteY3" fmla="*/ 2702504 h 2728956"/>
                  <a:gd name="connsiteX4" fmla="*/ 1151788 w 2185143"/>
                  <a:gd name="connsiteY4" fmla="*/ 2713841 h 2728956"/>
                  <a:gd name="connsiteX5" fmla="*/ 1148002 w 2185143"/>
                  <a:gd name="connsiteY5" fmla="*/ 2717620 h 2728956"/>
                  <a:gd name="connsiteX6" fmla="*/ 1136643 w 2185143"/>
                  <a:gd name="connsiteY6" fmla="*/ 2721398 h 2728956"/>
                  <a:gd name="connsiteX7" fmla="*/ 1129071 w 2185143"/>
                  <a:gd name="connsiteY7" fmla="*/ 2721398 h 2728956"/>
                  <a:gd name="connsiteX8" fmla="*/ 1117712 w 2185143"/>
                  <a:gd name="connsiteY8" fmla="*/ 2725177 h 2728956"/>
                  <a:gd name="connsiteX9" fmla="*/ 1110140 w 2185143"/>
                  <a:gd name="connsiteY9" fmla="*/ 2725177 h 2728956"/>
                  <a:gd name="connsiteX10" fmla="*/ 1094995 w 2185143"/>
                  <a:gd name="connsiteY10" fmla="*/ 2728956 h 2728956"/>
                  <a:gd name="connsiteX11" fmla="*/ 1091209 w 2185143"/>
                  <a:gd name="connsiteY11" fmla="*/ 2728956 h 2728956"/>
                  <a:gd name="connsiteX12" fmla="*/ 1072278 w 2185143"/>
                  <a:gd name="connsiteY12" fmla="*/ 2725177 h 2728956"/>
                  <a:gd name="connsiteX13" fmla="*/ 1068492 w 2185143"/>
                  <a:gd name="connsiteY13" fmla="*/ 2725177 h 2728956"/>
                  <a:gd name="connsiteX14" fmla="*/ 1057133 w 2185143"/>
                  <a:gd name="connsiteY14" fmla="*/ 2721398 h 2728956"/>
                  <a:gd name="connsiteX15" fmla="*/ 1049561 w 2185143"/>
                  <a:gd name="connsiteY15" fmla="*/ 2721398 h 2728956"/>
                  <a:gd name="connsiteX16" fmla="*/ 1034416 w 2185143"/>
                  <a:gd name="connsiteY16" fmla="*/ 2717620 h 2728956"/>
                  <a:gd name="connsiteX17" fmla="*/ 1030630 w 2185143"/>
                  <a:gd name="connsiteY17" fmla="*/ 2713841 h 2728956"/>
                  <a:gd name="connsiteX18" fmla="*/ 1015485 w 2185143"/>
                  <a:gd name="connsiteY18" fmla="*/ 2702504 h 2728956"/>
                  <a:gd name="connsiteX19" fmla="*/ 57576 w 2185143"/>
                  <a:gd name="connsiteY19" fmla="*/ 2033643 h 2728956"/>
                  <a:gd name="connsiteX20" fmla="*/ 23500 w 2185143"/>
                  <a:gd name="connsiteY20" fmla="*/ 1844699 h 2728956"/>
                  <a:gd name="connsiteX21" fmla="*/ 212811 w 2185143"/>
                  <a:gd name="connsiteY21" fmla="*/ 1810690 h 2728956"/>
                  <a:gd name="connsiteX22" fmla="*/ 1038202 w 2185143"/>
                  <a:gd name="connsiteY22" fmla="*/ 2388858 h 2728956"/>
                  <a:gd name="connsiteX23" fmla="*/ 1144216 w 2185143"/>
                  <a:gd name="connsiteY23" fmla="*/ 2388858 h 2728956"/>
                  <a:gd name="connsiteX24" fmla="*/ 1969608 w 2185143"/>
                  <a:gd name="connsiteY24" fmla="*/ 1810690 h 2728956"/>
                  <a:gd name="connsiteX25" fmla="*/ 2021668 w 2185143"/>
                  <a:gd name="connsiteY25" fmla="*/ 1788489 h 2728956"/>
                  <a:gd name="connsiteX26" fmla="*/ 111056 w 2185143"/>
                  <a:gd name="connsiteY26" fmla="*/ 893965 h 2728956"/>
                  <a:gd name="connsiteX27" fmla="*/ 212811 w 2185143"/>
                  <a:gd name="connsiteY27" fmla="*/ 918543 h 2728956"/>
                  <a:gd name="connsiteX28" fmla="*/ 1038202 w 2185143"/>
                  <a:gd name="connsiteY28" fmla="*/ 1497075 h 2728956"/>
                  <a:gd name="connsiteX29" fmla="*/ 1144216 w 2185143"/>
                  <a:gd name="connsiteY29" fmla="*/ 1497075 h 2728956"/>
                  <a:gd name="connsiteX30" fmla="*/ 1969608 w 2185143"/>
                  <a:gd name="connsiteY30" fmla="*/ 918543 h 2728956"/>
                  <a:gd name="connsiteX31" fmla="*/ 2166490 w 2185143"/>
                  <a:gd name="connsiteY31" fmla="*/ 956356 h 2728956"/>
                  <a:gd name="connsiteX32" fmla="*/ 2124842 w 2185143"/>
                  <a:gd name="connsiteY32" fmla="*/ 1141637 h 2728956"/>
                  <a:gd name="connsiteX33" fmla="*/ 1170719 w 2185143"/>
                  <a:gd name="connsiteY33" fmla="*/ 1810919 h 2728956"/>
                  <a:gd name="connsiteX34" fmla="*/ 1151788 w 2185143"/>
                  <a:gd name="connsiteY34" fmla="*/ 1822262 h 2728956"/>
                  <a:gd name="connsiteX35" fmla="*/ 1148002 w 2185143"/>
                  <a:gd name="connsiteY35" fmla="*/ 1822262 h 2728956"/>
                  <a:gd name="connsiteX36" fmla="*/ 1136643 w 2185143"/>
                  <a:gd name="connsiteY36" fmla="*/ 1826044 h 2728956"/>
                  <a:gd name="connsiteX37" fmla="*/ 1129071 w 2185143"/>
                  <a:gd name="connsiteY37" fmla="*/ 1829825 h 2728956"/>
                  <a:gd name="connsiteX38" fmla="*/ 1117712 w 2185143"/>
                  <a:gd name="connsiteY38" fmla="*/ 1833606 h 2728956"/>
                  <a:gd name="connsiteX39" fmla="*/ 1110140 w 2185143"/>
                  <a:gd name="connsiteY39" fmla="*/ 1833606 h 2728956"/>
                  <a:gd name="connsiteX40" fmla="*/ 1094995 w 2185143"/>
                  <a:gd name="connsiteY40" fmla="*/ 1833606 h 2728956"/>
                  <a:gd name="connsiteX41" fmla="*/ 1091209 w 2185143"/>
                  <a:gd name="connsiteY41" fmla="*/ 1833606 h 2728956"/>
                  <a:gd name="connsiteX42" fmla="*/ 1072278 w 2185143"/>
                  <a:gd name="connsiteY42" fmla="*/ 1833606 h 2728956"/>
                  <a:gd name="connsiteX43" fmla="*/ 1068492 w 2185143"/>
                  <a:gd name="connsiteY43" fmla="*/ 1833606 h 2728956"/>
                  <a:gd name="connsiteX44" fmla="*/ 1057133 w 2185143"/>
                  <a:gd name="connsiteY44" fmla="*/ 1829825 h 2728956"/>
                  <a:gd name="connsiteX45" fmla="*/ 1049561 w 2185143"/>
                  <a:gd name="connsiteY45" fmla="*/ 1826044 h 2728956"/>
                  <a:gd name="connsiteX46" fmla="*/ 1034416 w 2185143"/>
                  <a:gd name="connsiteY46" fmla="*/ 1822262 h 2728956"/>
                  <a:gd name="connsiteX47" fmla="*/ 1030630 w 2185143"/>
                  <a:gd name="connsiteY47" fmla="*/ 1822262 h 2728956"/>
                  <a:gd name="connsiteX48" fmla="*/ 1015485 w 2185143"/>
                  <a:gd name="connsiteY48" fmla="*/ 1810919 h 2728956"/>
                  <a:gd name="connsiteX49" fmla="*/ 57576 w 2185143"/>
                  <a:gd name="connsiteY49" fmla="*/ 1137856 h 2728956"/>
                  <a:gd name="connsiteX50" fmla="*/ 23500 w 2185143"/>
                  <a:gd name="connsiteY50" fmla="*/ 948793 h 2728956"/>
                  <a:gd name="connsiteX51" fmla="*/ 111056 w 2185143"/>
                  <a:gd name="connsiteY51" fmla="*/ 893965 h 2728956"/>
                  <a:gd name="connsiteX52" fmla="*/ 2062965 w 2185143"/>
                  <a:gd name="connsiteY52" fmla="*/ 822 h 2728956"/>
                  <a:gd name="connsiteX53" fmla="*/ 2166490 w 2185143"/>
                  <a:gd name="connsiteY53" fmla="*/ 66176 h 2728956"/>
                  <a:gd name="connsiteX54" fmla="*/ 2124842 w 2185143"/>
                  <a:gd name="connsiteY54" fmla="*/ 251036 h 2728956"/>
                  <a:gd name="connsiteX55" fmla="*/ 1170719 w 2185143"/>
                  <a:gd name="connsiteY55" fmla="*/ 915022 h 2728956"/>
                  <a:gd name="connsiteX56" fmla="*/ 1170719 w 2185143"/>
                  <a:gd name="connsiteY56" fmla="*/ 918794 h 2728956"/>
                  <a:gd name="connsiteX57" fmla="*/ 1151788 w 2185143"/>
                  <a:gd name="connsiteY57" fmla="*/ 926340 h 2728956"/>
                  <a:gd name="connsiteX58" fmla="*/ 1148002 w 2185143"/>
                  <a:gd name="connsiteY58" fmla="*/ 930112 h 2728956"/>
                  <a:gd name="connsiteX59" fmla="*/ 1136643 w 2185143"/>
                  <a:gd name="connsiteY59" fmla="*/ 933885 h 2728956"/>
                  <a:gd name="connsiteX60" fmla="*/ 1129071 w 2185143"/>
                  <a:gd name="connsiteY60" fmla="*/ 937658 h 2728956"/>
                  <a:gd name="connsiteX61" fmla="*/ 1117712 w 2185143"/>
                  <a:gd name="connsiteY61" fmla="*/ 937658 h 2728956"/>
                  <a:gd name="connsiteX62" fmla="*/ 1110140 w 2185143"/>
                  <a:gd name="connsiteY62" fmla="*/ 941430 h 2728956"/>
                  <a:gd name="connsiteX63" fmla="*/ 1094995 w 2185143"/>
                  <a:gd name="connsiteY63" fmla="*/ 941430 h 2728956"/>
                  <a:gd name="connsiteX64" fmla="*/ 1091209 w 2185143"/>
                  <a:gd name="connsiteY64" fmla="*/ 941430 h 2728956"/>
                  <a:gd name="connsiteX65" fmla="*/ 1072278 w 2185143"/>
                  <a:gd name="connsiteY65" fmla="*/ 941430 h 2728956"/>
                  <a:gd name="connsiteX66" fmla="*/ 1068492 w 2185143"/>
                  <a:gd name="connsiteY66" fmla="*/ 937658 h 2728956"/>
                  <a:gd name="connsiteX67" fmla="*/ 1057133 w 2185143"/>
                  <a:gd name="connsiteY67" fmla="*/ 937658 h 2728956"/>
                  <a:gd name="connsiteX68" fmla="*/ 1049561 w 2185143"/>
                  <a:gd name="connsiteY68" fmla="*/ 933885 h 2728956"/>
                  <a:gd name="connsiteX69" fmla="*/ 1034416 w 2185143"/>
                  <a:gd name="connsiteY69" fmla="*/ 930112 h 2728956"/>
                  <a:gd name="connsiteX70" fmla="*/ 1030630 w 2185143"/>
                  <a:gd name="connsiteY70" fmla="*/ 926340 h 2728956"/>
                  <a:gd name="connsiteX71" fmla="*/ 1015485 w 2185143"/>
                  <a:gd name="connsiteY71" fmla="*/ 918794 h 2728956"/>
                  <a:gd name="connsiteX72" fmla="*/ 1015485 w 2185143"/>
                  <a:gd name="connsiteY72" fmla="*/ 915022 h 2728956"/>
                  <a:gd name="connsiteX73" fmla="*/ 57576 w 2185143"/>
                  <a:gd name="connsiteY73" fmla="*/ 247263 h 2728956"/>
                  <a:gd name="connsiteX74" fmla="*/ 23500 w 2185143"/>
                  <a:gd name="connsiteY74" fmla="*/ 58631 h 2728956"/>
                  <a:gd name="connsiteX75" fmla="*/ 212811 w 2185143"/>
                  <a:gd name="connsiteY75" fmla="*/ 24677 h 2728956"/>
                  <a:gd name="connsiteX76" fmla="*/ 1038202 w 2185143"/>
                  <a:gd name="connsiteY76" fmla="*/ 601892 h 2728956"/>
                  <a:gd name="connsiteX77" fmla="*/ 1144216 w 2185143"/>
                  <a:gd name="connsiteY77" fmla="*/ 601892 h 2728956"/>
                  <a:gd name="connsiteX78" fmla="*/ 1969608 w 2185143"/>
                  <a:gd name="connsiteY78" fmla="*/ 24677 h 2728956"/>
                  <a:gd name="connsiteX79" fmla="*/ 2021668 w 2185143"/>
                  <a:gd name="connsiteY79" fmla="*/ 2513 h 2728956"/>
                  <a:gd name="connsiteX80" fmla="*/ 2062965 w 2185143"/>
                  <a:gd name="connsiteY80" fmla="*/ 822 h 272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185143" h="2728956">
                    <a:moveTo>
                      <a:pt x="2021668" y="1788489"/>
                    </a:moveTo>
                    <a:cubicBezTo>
                      <a:pt x="2076331" y="1777861"/>
                      <a:pt x="2135254" y="1801242"/>
                      <a:pt x="2166490" y="1852257"/>
                    </a:cubicBezTo>
                    <a:cubicBezTo>
                      <a:pt x="2204352" y="1912719"/>
                      <a:pt x="2181635" y="1995854"/>
                      <a:pt x="2124842" y="2037422"/>
                    </a:cubicBezTo>
                    <a:cubicBezTo>
                      <a:pt x="2124842" y="2037422"/>
                      <a:pt x="2124842" y="2037422"/>
                      <a:pt x="1170719" y="2702504"/>
                    </a:cubicBezTo>
                    <a:cubicBezTo>
                      <a:pt x="1163147" y="2706283"/>
                      <a:pt x="1159361" y="2710062"/>
                      <a:pt x="1151788" y="2713841"/>
                    </a:cubicBezTo>
                    <a:cubicBezTo>
                      <a:pt x="1151788" y="2713841"/>
                      <a:pt x="1151788" y="2713841"/>
                      <a:pt x="1148002" y="2717620"/>
                    </a:cubicBezTo>
                    <a:cubicBezTo>
                      <a:pt x="1144216" y="2717620"/>
                      <a:pt x="1140430" y="2721398"/>
                      <a:pt x="1136643" y="2721398"/>
                    </a:cubicBezTo>
                    <a:cubicBezTo>
                      <a:pt x="1132857" y="2721398"/>
                      <a:pt x="1132857" y="2721398"/>
                      <a:pt x="1129071" y="2721398"/>
                    </a:cubicBezTo>
                    <a:cubicBezTo>
                      <a:pt x="1125285" y="2725177"/>
                      <a:pt x="1121499" y="2725177"/>
                      <a:pt x="1117712" y="2725177"/>
                    </a:cubicBezTo>
                    <a:cubicBezTo>
                      <a:pt x="1113926" y="2725177"/>
                      <a:pt x="1113926" y="2725177"/>
                      <a:pt x="1110140" y="2725177"/>
                    </a:cubicBezTo>
                    <a:cubicBezTo>
                      <a:pt x="1106354" y="2728956"/>
                      <a:pt x="1098781" y="2728956"/>
                      <a:pt x="1094995" y="2728956"/>
                    </a:cubicBezTo>
                    <a:cubicBezTo>
                      <a:pt x="1091209" y="2728956"/>
                      <a:pt x="1091209" y="2728956"/>
                      <a:pt x="1091209" y="2728956"/>
                    </a:cubicBezTo>
                    <a:cubicBezTo>
                      <a:pt x="1083637" y="2728956"/>
                      <a:pt x="1079850" y="2728956"/>
                      <a:pt x="1072278" y="2725177"/>
                    </a:cubicBezTo>
                    <a:cubicBezTo>
                      <a:pt x="1072278" y="2725177"/>
                      <a:pt x="1068492" y="2725177"/>
                      <a:pt x="1068492" y="2725177"/>
                    </a:cubicBezTo>
                    <a:cubicBezTo>
                      <a:pt x="1064706" y="2725177"/>
                      <a:pt x="1060919" y="2725177"/>
                      <a:pt x="1057133" y="2721398"/>
                    </a:cubicBezTo>
                    <a:cubicBezTo>
                      <a:pt x="1053347" y="2721398"/>
                      <a:pt x="1049561" y="2721398"/>
                      <a:pt x="1049561" y="2721398"/>
                    </a:cubicBezTo>
                    <a:cubicBezTo>
                      <a:pt x="1045775" y="2721398"/>
                      <a:pt x="1038202" y="2717620"/>
                      <a:pt x="1034416" y="2717620"/>
                    </a:cubicBezTo>
                    <a:cubicBezTo>
                      <a:pt x="1034416" y="2713841"/>
                      <a:pt x="1034416" y="2713841"/>
                      <a:pt x="1030630" y="2713841"/>
                    </a:cubicBezTo>
                    <a:cubicBezTo>
                      <a:pt x="1026844" y="2710062"/>
                      <a:pt x="1019271" y="2706283"/>
                      <a:pt x="1015485" y="2702504"/>
                    </a:cubicBezTo>
                    <a:cubicBezTo>
                      <a:pt x="1015485" y="2702504"/>
                      <a:pt x="1015485" y="2702504"/>
                      <a:pt x="57576" y="2033643"/>
                    </a:cubicBezTo>
                    <a:cubicBezTo>
                      <a:pt x="-3003" y="1992076"/>
                      <a:pt x="-18148" y="1905161"/>
                      <a:pt x="23500" y="1844699"/>
                    </a:cubicBezTo>
                    <a:cubicBezTo>
                      <a:pt x="65149" y="1784237"/>
                      <a:pt x="152231" y="1769122"/>
                      <a:pt x="212811" y="1810690"/>
                    </a:cubicBezTo>
                    <a:cubicBezTo>
                      <a:pt x="212811" y="1810690"/>
                      <a:pt x="212811" y="1810690"/>
                      <a:pt x="1038202" y="2388858"/>
                    </a:cubicBezTo>
                    <a:cubicBezTo>
                      <a:pt x="1072278" y="2411531"/>
                      <a:pt x="1113926" y="2411531"/>
                      <a:pt x="1144216" y="2388858"/>
                    </a:cubicBezTo>
                    <a:cubicBezTo>
                      <a:pt x="1144216" y="2388858"/>
                      <a:pt x="1144216" y="2388858"/>
                      <a:pt x="1969608" y="1810690"/>
                    </a:cubicBezTo>
                    <a:cubicBezTo>
                      <a:pt x="1985699" y="1799353"/>
                      <a:pt x="2003447" y="1792031"/>
                      <a:pt x="2021668" y="1788489"/>
                    </a:cubicBezTo>
                    <a:close/>
                    <a:moveTo>
                      <a:pt x="111056" y="893965"/>
                    </a:moveTo>
                    <a:cubicBezTo>
                      <a:pt x="145606" y="888293"/>
                      <a:pt x="182521" y="895856"/>
                      <a:pt x="212811" y="918543"/>
                    </a:cubicBezTo>
                    <a:cubicBezTo>
                      <a:pt x="212811" y="918543"/>
                      <a:pt x="212811" y="918543"/>
                      <a:pt x="1038202" y="1497075"/>
                    </a:cubicBezTo>
                    <a:cubicBezTo>
                      <a:pt x="1072278" y="1519762"/>
                      <a:pt x="1113926" y="1519762"/>
                      <a:pt x="1144216" y="1497075"/>
                    </a:cubicBezTo>
                    <a:cubicBezTo>
                      <a:pt x="1144216" y="1497075"/>
                      <a:pt x="1144216" y="1497075"/>
                      <a:pt x="1969608" y="918543"/>
                    </a:cubicBezTo>
                    <a:cubicBezTo>
                      <a:pt x="2033973" y="873168"/>
                      <a:pt x="2124842" y="888293"/>
                      <a:pt x="2166490" y="956356"/>
                    </a:cubicBezTo>
                    <a:cubicBezTo>
                      <a:pt x="2204352" y="1020637"/>
                      <a:pt x="2181635" y="1100043"/>
                      <a:pt x="2124842" y="1141637"/>
                    </a:cubicBezTo>
                    <a:cubicBezTo>
                      <a:pt x="2124842" y="1141637"/>
                      <a:pt x="2124842" y="1141637"/>
                      <a:pt x="1170719" y="1810919"/>
                    </a:cubicBezTo>
                    <a:cubicBezTo>
                      <a:pt x="1163147" y="1814700"/>
                      <a:pt x="1159361" y="1818481"/>
                      <a:pt x="1151788" y="1822262"/>
                    </a:cubicBezTo>
                    <a:cubicBezTo>
                      <a:pt x="1151788" y="1822262"/>
                      <a:pt x="1151788" y="1822262"/>
                      <a:pt x="1148002" y="1822262"/>
                    </a:cubicBezTo>
                    <a:cubicBezTo>
                      <a:pt x="1144216" y="1826044"/>
                      <a:pt x="1140430" y="1826044"/>
                      <a:pt x="1136643" y="1826044"/>
                    </a:cubicBezTo>
                    <a:cubicBezTo>
                      <a:pt x="1132857" y="1829825"/>
                      <a:pt x="1132857" y="1829825"/>
                      <a:pt x="1129071" y="1829825"/>
                    </a:cubicBezTo>
                    <a:cubicBezTo>
                      <a:pt x="1125285" y="1829825"/>
                      <a:pt x="1121499" y="1833606"/>
                      <a:pt x="1117712" y="1833606"/>
                    </a:cubicBezTo>
                    <a:cubicBezTo>
                      <a:pt x="1113926" y="1833606"/>
                      <a:pt x="1113926" y="1833606"/>
                      <a:pt x="1110140" y="1833606"/>
                    </a:cubicBezTo>
                    <a:cubicBezTo>
                      <a:pt x="1106354" y="1833606"/>
                      <a:pt x="1098781" y="1833606"/>
                      <a:pt x="1094995" y="1833606"/>
                    </a:cubicBezTo>
                    <a:cubicBezTo>
                      <a:pt x="1091209" y="1833606"/>
                      <a:pt x="1091209" y="1833606"/>
                      <a:pt x="1091209" y="1833606"/>
                    </a:cubicBezTo>
                    <a:cubicBezTo>
                      <a:pt x="1083637" y="1833606"/>
                      <a:pt x="1079850" y="1833606"/>
                      <a:pt x="1072278" y="1833606"/>
                    </a:cubicBezTo>
                    <a:cubicBezTo>
                      <a:pt x="1072278" y="1833606"/>
                      <a:pt x="1068492" y="1833606"/>
                      <a:pt x="1068492" y="1833606"/>
                    </a:cubicBezTo>
                    <a:cubicBezTo>
                      <a:pt x="1064706" y="1833606"/>
                      <a:pt x="1060919" y="1829825"/>
                      <a:pt x="1057133" y="1829825"/>
                    </a:cubicBezTo>
                    <a:cubicBezTo>
                      <a:pt x="1053347" y="1829825"/>
                      <a:pt x="1049561" y="1829825"/>
                      <a:pt x="1049561" y="1826044"/>
                    </a:cubicBezTo>
                    <a:cubicBezTo>
                      <a:pt x="1045775" y="1826044"/>
                      <a:pt x="1038202" y="1826044"/>
                      <a:pt x="1034416" y="1822262"/>
                    </a:cubicBezTo>
                    <a:cubicBezTo>
                      <a:pt x="1034416" y="1822262"/>
                      <a:pt x="1034416" y="1822262"/>
                      <a:pt x="1030630" y="1822262"/>
                    </a:cubicBezTo>
                    <a:cubicBezTo>
                      <a:pt x="1026844" y="1818481"/>
                      <a:pt x="1019271" y="1814700"/>
                      <a:pt x="1015485" y="1810919"/>
                    </a:cubicBezTo>
                    <a:cubicBezTo>
                      <a:pt x="1015485" y="1810919"/>
                      <a:pt x="1015485" y="1810919"/>
                      <a:pt x="57576" y="1137856"/>
                    </a:cubicBezTo>
                    <a:cubicBezTo>
                      <a:pt x="-3003" y="1096262"/>
                      <a:pt x="-18148" y="1013074"/>
                      <a:pt x="23500" y="948793"/>
                    </a:cubicBezTo>
                    <a:cubicBezTo>
                      <a:pt x="44325" y="918543"/>
                      <a:pt x="76507" y="899637"/>
                      <a:pt x="111056" y="893965"/>
                    </a:cubicBezTo>
                    <a:close/>
                    <a:moveTo>
                      <a:pt x="2062965" y="822"/>
                    </a:moveTo>
                    <a:cubicBezTo>
                      <a:pt x="2104062" y="5298"/>
                      <a:pt x="2143063" y="27978"/>
                      <a:pt x="2166490" y="66176"/>
                    </a:cubicBezTo>
                    <a:cubicBezTo>
                      <a:pt x="2204352" y="126538"/>
                      <a:pt x="2181635" y="209537"/>
                      <a:pt x="2124842" y="251036"/>
                    </a:cubicBezTo>
                    <a:cubicBezTo>
                      <a:pt x="2124842" y="251036"/>
                      <a:pt x="2124842" y="251036"/>
                      <a:pt x="1170719" y="915022"/>
                    </a:cubicBezTo>
                    <a:cubicBezTo>
                      <a:pt x="1170719" y="915022"/>
                      <a:pt x="1170719" y="915022"/>
                      <a:pt x="1170719" y="918794"/>
                    </a:cubicBezTo>
                    <a:cubicBezTo>
                      <a:pt x="1163147" y="918794"/>
                      <a:pt x="1159361" y="922567"/>
                      <a:pt x="1151788" y="926340"/>
                    </a:cubicBezTo>
                    <a:cubicBezTo>
                      <a:pt x="1151788" y="926340"/>
                      <a:pt x="1151788" y="926340"/>
                      <a:pt x="1148002" y="930112"/>
                    </a:cubicBezTo>
                    <a:cubicBezTo>
                      <a:pt x="1144216" y="930112"/>
                      <a:pt x="1140430" y="933885"/>
                      <a:pt x="1136643" y="933885"/>
                    </a:cubicBezTo>
                    <a:cubicBezTo>
                      <a:pt x="1132857" y="933885"/>
                      <a:pt x="1132857" y="933885"/>
                      <a:pt x="1129071" y="937658"/>
                    </a:cubicBezTo>
                    <a:cubicBezTo>
                      <a:pt x="1125285" y="937658"/>
                      <a:pt x="1121499" y="937658"/>
                      <a:pt x="1117712" y="937658"/>
                    </a:cubicBezTo>
                    <a:cubicBezTo>
                      <a:pt x="1113926" y="937658"/>
                      <a:pt x="1113926" y="937658"/>
                      <a:pt x="1110140" y="941430"/>
                    </a:cubicBezTo>
                    <a:cubicBezTo>
                      <a:pt x="1106354" y="941430"/>
                      <a:pt x="1098781" y="941430"/>
                      <a:pt x="1094995" y="941430"/>
                    </a:cubicBezTo>
                    <a:cubicBezTo>
                      <a:pt x="1091209" y="941430"/>
                      <a:pt x="1091209" y="941430"/>
                      <a:pt x="1091209" y="941430"/>
                    </a:cubicBezTo>
                    <a:cubicBezTo>
                      <a:pt x="1083637" y="941430"/>
                      <a:pt x="1079850" y="941430"/>
                      <a:pt x="1072278" y="941430"/>
                    </a:cubicBezTo>
                    <a:cubicBezTo>
                      <a:pt x="1072278" y="937658"/>
                      <a:pt x="1068492" y="937658"/>
                      <a:pt x="1068492" y="937658"/>
                    </a:cubicBezTo>
                    <a:cubicBezTo>
                      <a:pt x="1064706" y="937658"/>
                      <a:pt x="1060919" y="937658"/>
                      <a:pt x="1057133" y="937658"/>
                    </a:cubicBezTo>
                    <a:cubicBezTo>
                      <a:pt x="1053347" y="933885"/>
                      <a:pt x="1049561" y="933885"/>
                      <a:pt x="1049561" y="933885"/>
                    </a:cubicBezTo>
                    <a:cubicBezTo>
                      <a:pt x="1045775" y="933885"/>
                      <a:pt x="1038202" y="930112"/>
                      <a:pt x="1034416" y="930112"/>
                    </a:cubicBezTo>
                    <a:cubicBezTo>
                      <a:pt x="1034416" y="926340"/>
                      <a:pt x="1034416" y="926340"/>
                      <a:pt x="1030630" y="926340"/>
                    </a:cubicBezTo>
                    <a:cubicBezTo>
                      <a:pt x="1026844" y="922567"/>
                      <a:pt x="1019271" y="918794"/>
                      <a:pt x="1015485" y="918794"/>
                    </a:cubicBezTo>
                    <a:cubicBezTo>
                      <a:pt x="1015485" y="915022"/>
                      <a:pt x="1015485" y="915022"/>
                      <a:pt x="1015485" y="915022"/>
                    </a:cubicBezTo>
                    <a:cubicBezTo>
                      <a:pt x="1015485" y="915022"/>
                      <a:pt x="1015485" y="915022"/>
                      <a:pt x="57576" y="247263"/>
                    </a:cubicBezTo>
                    <a:cubicBezTo>
                      <a:pt x="-3003" y="205764"/>
                      <a:pt x="-18148" y="118993"/>
                      <a:pt x="23500" y="58631"/>
                    </a:cubicBezTo>
                    <a:cubicBezTo>
                      <a:pt x="65149" y="-1732"/>
                      <a:pt x="152231" y="-16822"/>
                      <a:pt x="212811" y="24677"/>
                    </a:cubicBezTo>
                    <a:cubicBezTo>
                      <a:pt x="212811" y="24677"/>
                      <a:pt x="212811" y="24677"/>
                      <a:pt x="1038202" y="601892"/>
                    </a:cubicBezTo>
                    <a:cubicBezTo>
                      <a:pt x="1072278" y="624528"/>
                      <a:pt x="1113926" y="624528"/>
                      <a:pt x="1144216" y="601892"/>
                    </a:cubicBezTo>
                    <a:cubicBezTo>
                      <a:pt x="1144216" y="601892"/>
                      <a:pt x="1144216" y="601892"/>
                      <a:pt x="1969608" y="24677"/>
                    </a:cubicBezTo>
                    <a:cubicBezTo>
                      <a:pt x="1985699" y="13359"/>
                      <a:pt x="2003447" y="6049"/>
                      <a:pt x="2021668" y="2513"/>
                    </a:cubicBezTo>
                    <a:cubicBezTo>
                      <a:pt x="2035334" y="-140"/>
                      <a:pt x="2049266" y="-671"/>
                      <a:pt x="2062965" y="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10690025" y="575788"/>
            <a:ext cx="379266" cy="37926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任意多边形: 形状 10"/>
          <p:cNvSpPr>
            <a:spLocks/>
          </p:cNvSpPr>
          <p:nvPr/>
        </p:nvSpPr>
        <p:spPr bwMode="auto">
          <a:xfrm>
            <a:off x="10798993" y="664681"/>
            <a:ext cx="161331" cy="201481"/>
          </a:xfrm>
          <a:custGeom>
            <a:avLst/>
            <a:gdLst>
              <a:gd name="connsiteX0" fmla="*/ 2021668 w 2185143"/>
              <a:gd name="connsiteY0" fmla="*/ 1788489 h 2728956"/>
              <a:gd name="connsiteX1" fmla="*/ 2166490 w 2185143"/>
              <a:gd name="connsiteY1" fmla="*/ 1852257 h 2728956"/>
              <a:gd name="connsiteX2" fmla="*/ 2124842 w 2185143"/>
              <a:gd name="connsiteY2" fmla="*/ 2037422 h 2728956"/>
              <a:gd name="connsiteX3" fmla="*/ 1170719 w 2185143"/>
              <a:gd name="connsiteY3" fmla="*/ 2702504 h 2728956"/>
              <a:gd name="connsiteX4" fmla="*/ 1151788 w 2185143"/>
              <a:gd name="connsiteY4" fmla="*/ 2713841 h 2728956"/>
              <a:gd name="connsiteX5" fmla="*/ 1148002 w 2185143"/>
              <a:gd name="connsiteY5" fmla="*/ 2717620 h 2728956"/>
              <a:gd name="connsiteX6" fmla="*/ 1136643 w 2185143"/>
              <a:gd name="connsiteY6" fmla="*/ 2721398 h 2728956"/>
              <a:gd name="connsiteX7" fmla="*/ 1129071 w 2185143"/>
              <a:gd name="connsiteY7" fmla="*/ 2721398 h 2728956"/>
              <a:gd name="connsiteX8" fmla="*/ 1117712 w 2185143"/>
              <a:gd name="connsiteY8" fmla="*/ 2725177 h 2728956"/>
              <a:gd name="connsiteX9" fmla="*/ 1110140 w 2185143"/>
              <a:gd name="connsiteY9" fmla="*/ 2725177 h 2728956"/>
              <a:gd name="connsiteX10" fmla="*/ 1094995 w 2185143"/>
              <a:gd name="connsiteY10" fmla="*/ 2728956 h 2728956"/>
              <a:gd name="connsiteX11" fmla="*/ 1091209 w 2185143"/>
              <a:gd name="connsiteY11" fmla="*/ 2728956 h 2728956"/>
              <a:gd name="connsiteX12" fmla="*/ 1072278 w 2185143"/>
              <a:gd name="connsiteY12" fmla="*/ 2725177 h 2728956"/>
              <a:gd name="connsiteX13" fmla="*/ 1068492 w 2185143"/>
              <a:gd name="connsiteY13" fmla="*/ 2725177 h 2728956"/>
              <a:gd name="connsiteX14" fmla="*/ 1057133 w 2185143"/>
              <a:gd name="connsiteY14" fmla="*/ 2721398 h 2728956"/>
              <a:gd name="connsiteX15" fmla="*/ 1049561 w 2185143"/>
              <a:gd name="connsiteY15" fmla="*/ 2721398 h 2728956"/>
              <a:gd name="connsiteX16" fmla="*/ 1034416 w 2185143"/>
              <a:gd name="connsiteY16" fmla="*/ 2717620 h 2728956"/>
              <a:gd name="connsiteX17" fmla="*/ 1030630 w 2185143"/>
              <a:gd name="connsiteY17" fmla="*/ 2713841 h 2728956"/>
              <a:gd name="connsiteX18" fmla="*/ 1015485 w 2185143"/>
              <a:gd name="connsiteY18" fmla="*/ 2702504 h 2728956"/>
              <a:gd name="connsiteX19" fmla="*/ 57576 w 2185143"/>
              <a:gd name="connsiteY19" fmla="*/ 2033643 h 2728956"/>
              <a:gd name="connsiteX20" fmla="*/ 23500 w 2185143"/>
              <a:gd name="connsiteY20" fmla="*/ 1844699 h 2728956"/>
              <a:gd name="connsiteX21" fmla="*/ 212811 w 2185143"/>
              <a:gd name="connsiteY21" fmla="*/ 1810690 h 2728956"/>
              <a:gd name="connsiteX22" fmla="*/ 1038202 w 2185143"/>
              <a:gd name="connsiteY22" fmla="*/ 2388858 h 2728956"/>
              <a:gd name="connsiteX23" fmla="*/ 1144216 w 2185143"/>
              <a:gd name="connsiteY23" fmla="*/ 2388858 h 2728956"/>
              <a:gd name="connsiteX24" fmla="*/ 1969608 w 2185143"/>
              <a:gd name="connsiteY24" fmla="*/ 1810690 h 2728956"/>
              <a:gd name="connsiteX25" fmla="*/ 2021668 w 2185143"/>
              <a:gd name="connsiteY25" fmla="*/ 1788489 h 2728956"/>
              <a:gd name="connsiteX26" fmla="*/ 111056 w 2185143"/>
              <a:gd name="connsiteY26" fmla="*/ 893965 h 2728956"/>
              <a:gd name="connsiteX27" fmla="*/ 212811 w 2185143"/>
              <a:gd name="connsiteY27" fmla="*/ 918543 h 2728956"/>
              <a:gd name="connsiteX28" fmla="*/ 1038202 w 2185143"/>
              <a:gd name="connsiteY28" fmla="*/ 1497075 h 2728956"/>
              <a:gd name="connsiteX29" fmla="*/ 1144216 w 2185143"/>
              <a:gd name="connsiteY29" fmla="*/ 1497075 h 2728956"/>
              <a:gd name="connsiteX30" fmla="*/ 1969608 w 2185143"/>
              <a:gd name="connsiteY30" fmla="*/ 918543 h 2728956"/>
              <a:gd name="connsiteX31" fmla="*/ 2166490 w 2185143"/>
              <a:gd name="connsiteY31" fmla="*/ 956356 h 2728956"/>
              <a:gd name="connsiteX32" fmla="*/ 2124842 w 2185143"/>
              <a:gd name="connsiteY32" fmla="*/ 1141637 h 2728956"/>
              <a:gd name="connsiteX33" fmla="*/ 1170719 w 2185143"/>
              <a:gd name="connsiteY33" fmla="*/ 1810919 h 2728956"/>
              <a:gd name="connsiteX34" fmla="*/ 1151788 w 2185143"/>
              <a:gd name="connsiteY34" fmla="*/ 1822262 h 2728956"/>
              <a:gd name="connsiteX35" fmla="*/ 1148002 w 2185143"/>
              <a:gd name="connsiteY35" fmla="*/ 1822262 h 2728956"/>
              <a:gd name="connsiteX36" fmla="*/ 1136643 w 2185143"/>
              <a:gd name="connsiteY36" fmla="*/ 1826044 h 2728956"/>
              <a:gd name="connsiteX37" fmla="*/ 1129071 w 2185143"/>
              <a:gd name="connsiteY37" fmla="*/ 1829825 h 2728956"/>
              <a:gd name="connsiteX38" fmla="*/ 1117712 w 2185143"/>
              <a:gd name="connsiteY38" fmla="*/ 1833606 h 2728956"/>
              <a:gd name="connsiteX39" fmla="*/ 1110140 w 2185143"/>
              <a:gd name="connsiteY39" fmla="*/ 1833606 h 2728956"/>
              <a:gd name="connsiteX40" fmla="*/ 1094995 w 2185143"/>
              <a:gd name="connsiteY40" fmla="*/ 1833606 h 2728956"/>
              <a:gd name="connsiteX41" fmla="*/ 1091209 w 2185143"/>
              <a:gd name="connsiteY41" fmla="*/ 1833606 h 2728956"/>
              <a:gd name="connsiteX42" fmla="*/ 1072278 w 2185143"/>
              <a:gd name="connsiteY42" fmla="*/ 1833606 h 2728956"/>
              <a:gd name="connsiteX43" fmla="*/ 1068492 w 2185143"/>
              <a:gd name="connsiteY43" fmla="*/ 1833606 h 2728956"/>
              <a:gd name="connsiteX44" fmla="*/ 1057133 w 2185143"/>
              <a:gd name="connsiteY44" fmla="*/ 1829825 h 2728956"/>
              <a:gd name="connsiteX45" fmla="*/ 1049561 w 2185143"/>
              <a:gd name="connsiteY45" fmla="*/ 1826044 h 2728956"/>
              <a:gd name="connsiteX46" fmla="*/ 1034416 w 2185143"/>
              <a:gd name="connsiteY46" fmla="*/ 1822262 h 2728956"/>
              <a:gd name="connsiteX47" fmla="*/ 1030630 w 2185143"/>
              <a:gd name="connsiteY47" fmla="*/ 1822262 h 2728956"/>
              <a:gd name="connsiteX48" fmla="*/ 1015485 w 2185143"/>
              <a:gd name="connsiteY48" fmla="*/ 1810919 h 2728956"/>
              <a:gd name="connsiteX49" fmla="*/ 57576 w 2185143"/>
              <a:gd name="connsiteY49" fmla="*/ 1137856 h 2728956"/>
              <a:gd name="connsiteX50" fmla="*/ 23500 w 2185143"/>
              <a:gd name="connsiteY50" fmla="*/ 948793 h 2728956"/>
              <a:gd name="connsiteX51" fmla="*/ 111056 w 2185143"/>
              <a:gd name="connsiteY51" fmla="*/ 893965 h 2728956"/>
              <a:gd name="connsiteX52" fmla="*/ 2062965 w 2185143"/>
              <a:gd name="connsiteY52" fmla="*/ 822 h 2728956"/>
              <a:gd name="connsiteX53" fmla="*/ 2166490 w 2185143"/>
              <a:gd name="connsiteY53" fmla="*/ 66176 h 2728956"/>
              <a:gd name="connsiteX54" fmla="*/ 2124842 w 2185143"/>
              <a:gd name="connsiteY54" fmla="*/ 251036 h 2728956"/>
              <a:gd name="connsiteX55" fmla="*/ 1170719 w 2185143"/>
              <a:gd name="connsiteY55" fmla="*/ 915022 h 2728956"/>
              <a:gd name="connsiteX56" fmla="*/ 1170719 w 2185143"/>
              <a:gd name="connsiteY56" fmla="*/ 918794 h 2728956"/>
              <a:gd name="connsiteX57" fmla="*/ 1151788 w 2185143"/>
              <a:gd name="connsiteY57" fmla="*/ 926340 h 2728956"/>
              <a:gd name="connsiteX58" fmla="*/ 1148002 w 2185143"/>
              <a:gd name="connsiteY58" fmla="*/ 930112 h 2728956"/>
              <a:gd name="connsiteX59" fmla="*/ 1136643 w 2185143"/>
              <a:gd name="connsiteY59" fmla="*/ 933885 h 2728956"/>
              <a:gd name="connsiteX60" fmla="*/ 1129071 w 2185143"/>
              <a:gd name="connsiteY60" fmla="*/ 937658 h 2728956"/>
              <a:gd name="connsiteX61" fmla="*/ 1117712 w 2185143"/>
              <a:gd name="connsiteY61" fmla="*/ 937658 h 2728956"/>
              <a:gd name="connsiteX62" fmla="*/ 1110140 w 2185143"/>
              <a:gd name="connsiteY62" fmla="*/ 941430 h 2728956"/>
              <a:gd name="connsiteX63" fmla="*/ 1094995 w 2185143"/>
              <a:gd name="connsiteY63" fmla="*/ 941430 h 2728956"/>
              <a:gd name="connsiteX64" fmla="*/ 1091209 w 2185143"/>
              <a:gd name="connsiteY64" fmla="*/ 941430 h 2728956"/>
              <a:gd name="connsiteX65" fmla="*/ 1072278 w 2185143"/>
              <a:gd name="connsiteY65" fmla="*/ 941430 h 2728956"/>
              <a:gd name="connsiteX66" fmla="*/ 1068492 w 2185143"/>
              <a:gd name="connsiteY66" fmla="*/ 937658 h 2728956"/>
              <a:gd name="connsiteX67" fmla="*/ 1057133 w 2185143"/>
              <a:gd name="connsiteY67" fmla="*/ 937658 h 2728956"/>
              <a:gd name="connsiteX68" fmla="*/ 1049561 w 2185143"/>
              <a:gd name="connsiteY68" fmla="*/ 933885 h 2728956"/>
              <a:gd name="connsiteX69" fmla="*/ 1034416 w 2185143"/>
              <a:gd name="connsiteY69" fmla="*/ 930112 h 2728956"/>
              <a:gd name="connsiteX70" fmla="*/ 1030630 w 2185143"/>
              <a:gd name="connsiteY70" fmla="*/ 926340 h 2728956"/>
              <a:gd name="connsiteX71" fmla="*/ 1015485 w 2185143"/>
              <a:gd name="connsiteY71" fmla="*/ 918794 h 2728956"/>
              <a:gd name="connsiteX72" fmla="*/ 1015485 w 2185143"/>
              <a:gd name="connsiteY72" fmla="*/ 915022 h 2728956"/>
              <a:gd name="connsiteX73" fmla="*/ 57576 w 2185143"/>
              <a:gd name="connsiteY73" fmla="*/ 247263 h 2728956"/>
              <a:gd name="connsiteX74" fmla="*/ 23500 w 2185143"/>
              <a:gd name="connsiteY74" fmla="*/ 58631 h 2728956"/>
              <a:gd name="connsiteX75" fmla="*/ 212811 w 2185143"/>
              <a:gd name="connsiteY75" fmla="*/ 24677 h 2728956"/>
              <a:gd name="connsiteX76" fmla="*/ 1038202 w 2185143"/>
              <a:gd name="connsiteY76" fmla="*/ 601892 h 2728956"/>
              <a:gd name="connsiteX77" fmla="*/ 1144216 w 2185143"/>
              <a:gd name="connsiteY77" fmla="*/ 601892 h 2728956"/>
              <a:gd name="connsiteX78" fmla="*/ 1969608 w 2185143"/>
              <a:gd name="connsiteY78" fmla="*/ 24677 h 2728956"/>
              <a:gd name="connsiteX79" fmla="*/ 2021668 w 2185143"/>
              <a:gd name="connsiteY79" fmla="*/ 2513 h 2728956"/>
              <a:gd name="connsiteX80" fmla="*/ 2062965 w 2185143"/>
              <a:gd name="connsiteY80" fmla="*/ 822 h 272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185143" h="2728956">
                <a:moveTo>
                  <a:pt x="2021668" y="1788489"/>
                </a:moveTo>
                <a:cubicBezTo>
                  <a:pt x="2076331" y="1777861"/>
                  <a:pt x="2135254" y="1801242"/>
                  <a:pt x="2166490" y="1852257"/>
                </a:cubicBezTo>
                <a:cubicBezTo>
                  <a:pt x="2204352" y="1912719"/>
                  <a:pt x="2181635" y="1995854"/>
                  <a:pt x="2124842" y="2037422"/>
                </a:cubicBezTo>
                <a:cubicBezTo>
                  <a:pt x="2124842" y="2037422"/>
                  <a:pt x="2124842" y="2037422"/>
                  <a:pt x="1170719" y="2702504"/>
                </a:cubicBezTo>
                <a:cubicBezTo>
                  <a:pt x="1163147" y="2706283"/>
                  <a:pt x="1159361" y="2710062"/>
                  <a:pt x="1151788" y="2713841"/>
                </a:cubicBezTo>
                <a:cubicBezTo>
                  <a:pt x="1151788" y="2713841"/>
                  <a:pt x="1151788" y="2713841"/>
                  <a:pt x="1148002" y="2717620"/>
                </a:cubicBezTo>
                <a:cubicBezTo>
                  <a:pt x="1144216" y="2717620"/>
                  <a:pt x="1140430" y="2721398"/>
                  <a:pt x="1136643" y="2721398"/>
                </a:cubicBezTo>
                <a:cubicBezTo>
                  <a:pt x="1132857" y="2721398"/>
                  <a:pt x="1132857" y="2721398"/>
                  <a:pt x="1129071" y="2721398"/>
                </a:cubicBezTo>
                <a:cubicBezTo>
                  <a:pt x="1125285" y="2725177"/>
                  <a:pt x="1121499" y="2725177"/>
                  <a:pt x="1117712" y="2725177"/>
                </a:cubicBezTo>
                <a:cubicBezTo>
                  <a:pt x="1113926" y="2725177"/>
                  <a:pt x="1113926" y="2725177"/>
                  <a:pt x="1110140" y="2725177"/>
                </a:cubicBezTo>
                <a:cubicBezTo>
                  <a:pt x="1106354" y="2728956"/>
                  <a:pt x="1098781" y="2728956"/>
                  <a:pt x="1094995" y="2728956"/>
                </a:cubicBezTo>
                <a:cubicBezTo>
                  <a:pt x="1091209" y="2728956"/>
                  <a:pt x="1091209" y="2728956"/>
                  <a:pt x="1091209" y="2728956"/>
                </a:cubicBezTo>
                <a:cubicBezTo>
                  <a:pt x="1083637" y="2728956"/>
                  <a:pt x="1079850" y="2728956"/>
                  <a:pt x="1072278" y="2725177"/>
                </a:cubicBezTo>
                <a:cubicBezTo>
                  <a:pt x="1072278" y="2725177"/>
                  <a:pt x="1068492" y="2725177"/>
                  <a:pt x="1068492" y="2725177"/>
                </a:cubicBezTo>
                <a:cubicBezTo>
                  <a:pt x="1064706" y="2725177"/>
                  <a:pt x="1060919" y="2725177"/>
                  <a:pt x="1057133" y="2721398"/>
                </a:cubicBezTo>
                <a:cubicBezTo>
                  <a:pt x="1053347" y="2721398"/>
                  <a:pt x="1049561" y="2721398"/>
                  <a:pt x="1049561" y="2721398"/>
                </a:cubicBezTo>
                <a:cubicBezTo>
                  <a:pt x="1045775" y="2721398"/>
                  <a:pt x="1038202" y="2717620"/>
                  <a:pt x="1034416" y="2717620"/>
                </a:cubicBezTo>
                <a:cubicBezTo>
                  <a:pt x="1034416" y="2713841"/>
                  <a:pt x="1034416" y="2713841"/>
                  <a:pt x="1030630" y="2713841"/>
                </a:cubicBezTo>
                <a:cubicBezTo>
                  <a:pt x="1026844" y="2710062"/>
                  <a:pt x="1019271" y="2706283"/>
                  <a:pt x="1015485" y="2702504"/>
                </a:cubicBezTo>
                <a:cubicBezTo>
                  <a:pt x="1015485" y="2702504"/>
                  <a:pt x="1015485" y="2702504"/>
                  <a:pt x="57576" y="2033643"/>
                </a:cubicBezTo>
                <a:cubicBezTo>
                  <a:pt x="-3003" y="1992076"/>
                  <a:pt x="-18148" y="1905161"/>
                  <a:pt x="23500" y="1844699"/>
                </a:cubicBezTo>
                <a:cubicBezTo>
                  <a:pt x="65149" y="1784237"/>
                  <a:pt x="152231" y="1769122"/>
                  <a:pt x="212811" y="1810690"/>
                </a:cubicBezTo>
                <a:cubicBezTo>
                  <a:pt x="212811" y="1810690"/>
                  <a:pt x="212811" y="1810690"/>
                  <a:pt x="1038202" y="2388858"/>
                </a:cubicBezTo>
                <a:cubicBezTo>
                  <a:pt x="1072278" y="2411531"/>
                  <a:pt x="1113926" y="2411531"/>
                  <a:pt x="1144216" y="2388858"/>
                </a:cubicBezTo>
                <a:cubicBezTo>
                  <a:pt x="1144216" y="2388858"/>
                  <a:pt x="1144216" y="2388858"/>
                  <a:pt x="1969608" y="1810690"/>
                </a:cubicBezTo>
                <a:cubicBezTo>
                  <a:pt x="1985699" y="1799353"/>
                  <a:pt x="2003447" y="1792031"/>
                  <a:pt x="2021668" y="1788489"/>
                </a:cubicBezTo>
                <a:close/>
                <a:moveTo>
                  <a:pt x="111056" y="893965"/>
                </a:moveTo>
                <a:cubicBezTo>
                  <a:pt x="145606" y="888293"/>
                  <a:pt x="182521" y="895856"/>
                  <a:pt x="212811" y="918543"/>
                </a:cubicBezTo>
                <a:cubicBezTo>
                  <a:pt x="212811" y="918543"/>
                  <a:pt x="212811" y="918543"/>
                  <a:pt x="1038202" y="1497075"/>
                </a:cubicBezTo>
                <a:cubicBezTo>
                  <a:pt x="1072278" y="1519762"/>
                  <a:pt x="1113926" y="1519762"/>
                  <a:pt x="1144216" y="1497075"/>
                </a:cubicBezTo>
                <a:cubicBezTo>
                  <a:pt x="1144216" y="1497075"/>
                  <a:pt x="1144216" y="1497075"/>
                  <a:pt x="1969608" y="918543"/>
                </a:cubicBezTo>
                <a:cubicBezTo>
                  <a:pt x="2033973" y="873168"/>
                  <a:pt x="2124842" y="888293"/>
                  <a:pt x="2166490" y="956356"/>
                </a:cubicBezTo>
                <a:cubicBezTo>
                  <a:pt x="2204352" y="1020637"/>
                  <a:pt x="2181635" y="1100043"/>
                  <a:pt x="2124842" y="1141637"/>
                </a:cubicBezTo>
                <a:cubicBezTo>
                  <a:pt x="2124842" y="1141637"/>
                  <a:pt x="2124842" y="1141637"/>
                  <a:pt x="1170719" y="1810919"/>
                </a:cubicBezTo>
                <a:cubicBezTo>
                  <a:pt x="1163147" y="1814700"/>
                  <a:pt x="1159361" y="1818481"/>
                  <a:pt x="1151788" y="1822262"/>
                </a:cubicBezTo>
                <a:cubicBezTo>
                  <a:pt x="1151788" y="1822262"/>
                  <a:pt x="1151788" y="1822262"/>
                  <a:pt x="1148002" y="1822262"/>
                </a:cubicBezTo>
                <a:cubicBezTo>
                  <a:pt x="1144216" y="1826044"/>
                  <a:pt x="1140430" y="1826044"/>
                  <a:pt x="1136643" y="1826044"/>
                </a:cubicBezTo>
                <a:cubicBezTo>
                  <a:pt x="1132857" y="1829825"/>
                  <a:pt x="1132857" y="1829825"/>
                  <a:pt x="1129071" y="1829825"/>
                </a:cubicBezTo>
                <a:cubicBezTo>
                  <a:pt x="1125285" y="1829825"/>
                  <a:pt x="1121499" y="1833606"/>
                  <a:pt x="1117712" y="1833606"/>
                </a:cubicBezTo>
                <a:cubicBezTo>
                  <a:pt x="1113926" y="1833606"/>
                  <a:pt x="1113926" y="1833606"/>
                  <a:pt x="1110140" y="1833606"/>
                </a:cubicBezTo>
                <a:cubicBezTo>
                  <a:pt x="1106354" y="1833606"/>
                  <a:pt x="1098781" y="1833606"/>
                  <a:pt x="1094995" y="1833606"/>
                </a:cubicBezTo>
                <a:cubicBezTo>
                  <a:pt x="1091209" y="1833606"/>
                  <a:pt x="1091209" y="1833606"/>
                  <a:pt x="1091209" y="1833606"/>
                </a:cubicBezTo>
                <a:cubicBezTo>
                  <a:pt x="1083637" y="1833606"/>
                  <a:pt x="1079850" y="1833606"/>
                  <a:pt x="1072278" y="1833606"/>
                </a:cubicBezTo>
                <a:cubicBezTo>
                  <a:pt x="1072278" y="1833606"/>
                  <a:pt x="1068492" y="1833606"/>
                  <a:pt x="1068492" y="1833606"/>
                </a:cubicBezTo>
                <a:cubicBezTo>
                  <a:pt x="1064706" y="1833606"/>
                  <a:pt x="1060919" y="1829825"/>
                  <a:pt x="1057133" y="1829825"/>
                </a:cubicBezTo>
                <a:cubicBezTo>
                  <a:pt x="1053347" y="1829825"/>
                  <a:pt x="1049561" y="1829825"/>
                  <a:pt x="1049561" y="1826044"/>
                </a:cubicBezTo>
                <a:cubicBezTo>
                  <a:pt x="1045775" y="1826044"/>
                  <a:pt x="1038202" y="1826044"/>
                  <a:pt x="1034416" y="1822262"/>
                </a:cubicBezTo>
                <a:cubicBezTo>
                  <a:pt x="1034416" y="1822262"/>
                  <a:pt x="1034416" y="1822262"/>
                  <a:pt x="1030630" y="1822262"/>
                </a:cubicBezTo>
                <a:cubicBezTo>
                  <a:pt x="1026844" y="1818481"/>
                  <a:pt x="1019271" y="1814700"/>
                  <a:pt x="1015485" y="1810919"/>
                </a:cubicBezTo>
                <a:cubicBezTo>
                  <a:pt x="1015485" y="1810919"/>
                  <a:pt x="1015485" y="1810919"/>
                  <a:pt x="57576" y="1137856"/>
                </a:cubicBezTo>
                <a:cubicBezTo>
                  <a:pt x="-3003" y="1096262"/>
                  <a:pt x="-18148" y="1013074"/>
                  <a:pt x="23500" y="948793"/>
                </a:cubicBezTo>
                <a:cubicBezTo>
                  <a:pt x="44325" y="918543"/>
                  <a:pt x="76507" y="899637"/>
                  <a:pt x="111056" y="893965"/>
                </a:cubicBezTo>
                <a:close/>
                <a:moveTo>
                  <a:pt x="2062965" y="822"/>
                </a:moveTo>
                <a:cubicBezTo>
                  <a:pt x="2104062" y="5298"/>
                  <a:pt x="2143063" y="27978"/>
                  <a:pt x="2166490" y="66176"/>
                </a:cubicBezTo>
                <a:cubicBezTo>
                  <a:pt x="2204352" y="126538"/>
                  <a:pt x="2181635" y="209537"/>
                  <a:pt x="2124842" y="251036"/>
                </a:cubicBezTo>
                <a:cubicBezTo>
                  <a:pt x="2124842" y="251036"/>
                  <a:pt x="2124842" y="251036"/>
                  <a:pt x="1170719" y="915022"/>
                </a:cubicBezTo>
                <a:cubicBezTo>
                  <a:pt x="1170719" y="915022"/>
                  <a:pt x="1170719" y="915022"/>
                  <a:pt x="1170719" y="918794"/>
                </a:cubicBezTo>
                <a:cubicBezTo>
                  <a:pt x="1163147" y="918794"/>
                  <a:pt x="1159361" y="922567"/>
                  <a:pt x="1151788" y="926340"/>
                </a:cubicBezTo>
                <a:cubicBezTo>
                  <a:pt x="1151788" y="926340"/>
                  <a:pt x="1151788" y="926340"/>
                  <a:pt x="1148002" y="930112"/>
                </a:cubicBezTo>
                <a:cubicBezTo>
                  <a:pt x="1144216" y="930112"/>
                  <a:pt x="1140430" y="933885"/>
                  <a:pt x="1136643" y="933885"/>
                </a:cubicBezTo>
                <a:cubicBezTo>
                  <a:pt x="1132857" y="933885"/>
                  <a:pt x="1132857" y="933885"/>
                  <a:pt x="1129071" y="937658"/>
                </a:cubicBezTo>
                <a:cubicBezTo>
                  <a:pt x="1125285" y="937658"/>
                  <a:pt x="1121499" y="937658"/>
                  <a:pt x="1117712" y="937658"/>
                </a:cubicBezTo>
                <a:cubicBezTo>
                  <a:pt x="1113926" y="937658"/>
                  <a:pt x="1113926" y="937658"/>
                  <a:pt x="1110140" y="941430"/>
                </a:cubicBezTo>
                <a:cubicBezTo>
                  <a:pt x="1106354" y="941430"/>
                  <a:pt x="1098781" y="941430"/>
                  <a:pt x="1094995" y="941430"/>
                </a:cubicBezTo>
                <a:cubicBezTo>
                  <a:pt x="1091209" y="941430"/>
                  <a:pt x="1091209" y="941430"/>
                  <a:pt x="1091209" y="941430"/>
                </a:cubicBezTo>
                <a:cubicBezTo>
                  <a:pt x="1083637" y="941430"/>
                  <a:pt x="1079850" y="941430"/>
                  <a:pt x="1072278" y="941430"/>
                </a:cubicBezTo>
                <a:cubicBezTo>
                  <a:pt x="1072278" y="937658"/>
                  <a:pt x="1068492" y="937658"/>
                  <a:pt x="1068492" y="937658"/>
                </a:cubicBezTo>
                <a:cubicBezTo>
                  <a:pt x="1064706" y="937658"/>
                  <a:pt x="1060919" y="937658"/>
                  <a:pt x="1057133" y="937658"/>
                </a:cubicBezTo>
                <a:cubicBezTo>
                  <a:pt x="1053347" y="933885"/>
                  <a:pt x="1049561" y="933885"/>
                  <a:pt x="1049561" y="933885"/>
                </a:cubicBezTo>
                <a:cubicBezTo>
                  <a:pt x="1045775" y="933885"/>
                  <a:pt x="1038202" y="930112"/>
                  <a:pt x="1034416" y="930112"/>
                </a:cubicBezTo>
                <a:cubicBezTo>
                  <a:pt x="1034416" y="926340"/>
                  <a:pt x="1034416" y="926340"/>
                  <a:pt x="1030630" y="926340"/>
                </a:cubicBezTo>
                <a:cubicBezTo>
                  <a:pt x="1026844" y="922567"/>
                  <a:pt x="1019271" y="918794"/>
                  <a:pt x="1015485" y="918794"/>
                </a:cubicBezTo>
                <a:cubicBezTo>
                  <a:pt x="1015485" y="915022"/>
                  <a:pt x="1015485" y="915022"/>
                  <a:pt x="1015485" y="915022"/>
                </a:cubicBezTo>
                <a:cubicBezTo>
                  <a:pt x="1015485" y="915022"/>
                  <a:pt x="1015485" y="915022"/>
                  <a:pt x="57576" y="247263"/>
                </a:cubicBezTo>
                <a:cubicBezTo>
                  <a:pt x="-3003" y="205764"/>
                  <a:pt x="-18148" y="118993"/>
                  <a:pt x="23500" y="58631"/>
                </a:cubicBezTo>
                <a:cubicBezTo>
                  <a:pt x="65149" y="-1732"/>
                  <a:pt x="152231" y="-16822"/>
                  <a:pt x="212811" y="24677"/>
                </a:cubicBezTo>
                <a:cubicBezTo>
                  <a:pt x="212811" y="24677"/>
                  <a:pt x="212811" y="24677"/>
                  <a:pt x="1038202" y="601892"/>
                </a:cubicBezTo>
                <a:cubicBezTo>
                  <a:pt x="1072278" y="624528"/>
                  <a:pt x="1113926" y="624528"/>
                  <a:pt x="1144216" y="601892"/>
                </a:cubicBezTo>
                <a:cubicBezTo>
                  <a:pt x="1144216" y="601892"/>
                  <a:pt x="1144216" y="601892"/>
                  <a:pt x="1969608" y="24677"/>
                </a:cubicBezTo>
                <a:cubicBezTo>
                  <a:pt x="1985699" y="13359"/>
                  <a:pt x="2003447" y="6049"/>
                  <a:pt x="2021668" y="2513"/>
                </a:cubicBezTo>
                <a:cubicBezTo>
                  <a:pt x="2035334" y="-140"/>
                  <a:pt x="2049266" y="-671"/>
                  <a:pt x="2062965" y="8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830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416" userDrawn="1">
          <p15:clr>
            <a:srgbClr val="F26B43"/>
          </p15:clr>
        </p15:guide>
        <p15:guide id="8" pos="7256" userDrawn="1">
          <p15:clr>
            <a:srgbClr val="F26B43"/>
          </p15:clr>
        </p15:guide>
        <p15:guide id="9" orient="horz" pos="648" userDrawn="1">
          <p15:clr>
            <a:srgbClr val="F26B43"/>
          </p15:clr>
        </p15:guide>
        <p15:guide id="10" orient="horz" pos="712" userDrawn="1">
          <p15:clr>
            <a:srgbClr val="F26B43"/>
          </p15:clr>
        </p15:guide>
        <p15:guide id="11" orient="horz" pos="3928" userDrawn="1">
          <p15:clr>
            <a:srgbClr val="F26B43"/>
          </p15:clr>
        </p15:guide>
        <p15:guide id="12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人工智能漫谈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zh-CN" altLang="en-US" dirty="0"/>
              <a:t>人工智能大模型在企业内部培训中的应用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张弛 北研中心人工智能创新中心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2024/12/11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4AEAB-436C-0737-31AC-4F5201BE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人工智能应用领域</a:t>
            </a:r>
          </a:p>
        </p:txBody>
      </p:sp>
      <p:grpSp>
        <p:nvGrpSpPr>
          <p:cNvPr id="3" name="c1c26b31-f681-490e-b60a-de1822228b60.source.3.zh-Hans.pptx">
            <a:extLst>
              <a:ext uri="{FF2B5EF4-FFF2-40B4-BE49-F238E27FC236}">
                <a16:creationId xmlns:a16="http://schemas.microsoft.com/office/drawing/2014/main" id="{6FF38DB7-67B9-7EC8-2D12-C7184DC120EF}"/>
              </a:ext>
            </a:extLst>
          </p:cNvPr>
          <p:cNvGrpSpPr/>
          <p:nvPr/>
        </p:nvGrpSpPr>
        <p:grpSpPr>
          <a:xfrm>
            <a:off x="4237038" y="2247900"/>
            <a:ext cx="3716337" cy="3709773"/>
            <a:chOff x="4237038" y="2247900"/>
            <a:chExt cx="3716337" cy="370977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B5666F9-3B81-CD15-F7CA-88D0E00CB15C}"/>
                </a:ext>
              </a:extLst>
            </p:cNvPr>
            <p:cNvGrpSpPr/>
            <p:nvPr/>
          </p:nvGrpSpPr>
          <p:grpSpPr>
            <a:xfrm>
              <a:off x="5168107" y="2247900"/>
              <a:ext cx="1857375" cy="2120705"/>
              <a:chOff x="5168107" y="2247900"/>
              <a:chExt cx="1857375" cy="2120705"/>
            </a:xfrm>
          </p:grpSpPr>
          <p:sp>
            <p:nvSpPr>
              <p:cNvPr id="18" name="IconBackground1">
                <a:extLst>
                  <a:ext uri="{FF2B5EF4-FFF2-40B4-BE49-F238E27FC236}">
                    <a16:creationId xmlns:a16="http://schemas.microsoft.com/office/drawing/2014/main" id="{C2395A17-5667-D890-86A1-E451997F6130}"/>
                  </a:ext>
                </a:extLst>
              </p:cNvPr>
              <p:cNvSpPr/>
              <p:nvPr/>
            </p:nvSpPr>
            <p:spPr bwMode="auto">
              <a:xfrm>
                <a:off x="5168107" y="2247900"/>
                <a:ext cx="1857375" cy="2120705"/>
              </a:xfrm>
              <a:custGeom>
                <a:avLst/>
                <a:gdLst>
                  <a:gd name="T0" fmla="*/ 594 w 744"/>
                  <a:gd name="T1" fmla="*/ 732 h 860"/>
                  <a:gd name="T2" fmla="*/ 744 w 744"/>
                  <a:gd name="T3" fmla="*/ 645 h 860"/>
                  <a:gd name="T4" fmla="*/ 744 w 744"/>
                  <a:gd name="T5" fmla="*/ 215 h 860"/>
                  <a:gd name="T6" fmla="*/ 372 w 744"/>
                  <a:gd name="T7" fmla="*/ 0 h 860"/>
                  <a:gd name="T8" fmla="*/ 0 w 744"/>
                  <a:gd name="T9" fmla="*/ 215 h 860"/>
                  <a:gd name="T10" fmla="*/ 0 w 744"/>
                  <a:gd name="T11" fmla="*/ 645 h 860"/>
                  <a:gd name="T12" fmla="*/ 151 w 744"/>
                  <a:gd name="T13" fmla="*/ 732 h 860"/>
                  <a:gd name="T14" fmla="*/ 182 w 744"/>
                  <a:gd name="T15" fmla="*/ 678 h 860"/>
                  <a:gd name="T16" fmla="*/ 239 w 744"/>
                  <a:gd name="T17" fmla="*/ 663 h 860"/>
                  <a:gd name="T18" fmla="*/ 254 w 744"/>
                  <a:gd name="T19" fmla="*/ 720 h 860"/>
                  <a:gd name="T20" fmla="*/ 223 w 744"/>
                  <a:gd name="T21" fmla="*/ 774 h 860"/>
                  <a:gd name="T22" fmla="*/ 372 w 744"/>
                  <a:gd name="T23" fmla="*/ 860 h 860"/>
                  <a:gd name="T24" fmla="*/ 521 w 744"/>
                  <a:gd name="T25" fmla="*/ 774 h 860"/>
                  <a:gd name="T26" fmla="*/ 552 w 744"/>
                  <a:gd name="T27" fmla="*/ 827 h 860"/>
                  <a:gd name="T28" fmla="*/ 609 w 744"/>
                  <a:gd name="T29" fmla="*/ 843 h 860"/>
                  <a:gd name="T30" fmla="*/ 625 w 744"/>
                  <a:gd name="T31" fmla="*/ 785 h 860"/>
                  <a:gd name="T32" fmla="*/ 594 w 744"/>
                  <a:gd name="T33" fmla="*/ 732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4" h="860">
                    <a:moveTo>
                      <a:pt x="594" y="732"/>
                    </a:moveTo>
                    <a:cubicBezTo>
                      <a:pt x="744" y="645"/>
                      <a:pt x="744" y="645"/>
                      <a:pt x="744" y="645"/>
                    </a:cubicBezTo>
                    <a:cubicBezTo>
                      <a:pt x="744" y="215"/>
                      <a:pt x="744" y="215"/>
                      <a:pt x="744" y="215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51" y="732"/>
                      <a:pt x="151" y="732"/>
                      <a:pt x="151" y="732"/>
                    </a:cubicBezTo>
                    <a:cubicBezTo>
                      <a:pt x="182" y="678"/>
                      <a:pt x="182" y="678"/>
                      <a:pt x="182" y="678"/>
                    </a:cubicBezTo>
                    <a:cubicBezTo>
                      <a:pt x="193" y="658"/>
                      <a:pt x="219" y="651"/>
                      <a:pt x="239" y="663"/>
                    </a:cubicBezTo>
                    <a:cubicBezTo>
                      <a:pt x="259" y="674"/>
                      <a:pt x="266" y="700"/>
                      <a:pt x="254" y="720"/>
                    </a:cubicBezTo>
                    <a:cubicBezTo>
                      <a:pt x="223" y="774"/>
                      <a:pt x="223" y="774"/>
                      <a:pt x="223" y="774"/>
                    </a:cubicBezTo>
                    <a:cubicBezTo>
                      <a:pt x="372" y="860"/>
                      <a:pt x="372" y="860"/>
                      <a:pt x="372" y="860"/>
                    </a:cubicBezTo>
                    <a:cubicBezTo>
                      <a:pt x="521" y="774"/>
                      <a:pt x="521" y="774"/>
                      <a:pt x="521" y="774"/>
                    </a:cubicBezTo>
                    <a:cubicBezTo>
                      <a:pt x="552" y="827"/>
                      <a:pt x="552" y="827"/>
                      <a:pt x="552" y="827"/>
                    </a:cubicBezTo>
                    <a:cubicBezTo>
                      <a:pt x="563" y="847"/>
                      <a:pt x="589" y="854"/>
                      <a:pt x="609" y="843"/>
                    </a:cubicBezTo>
                    <a:cubicBezTo>
                      <a:pt x="629" y="831"/>
                      <a:pt x="636" y="805"/>
                      <a:pt x="625" y="785"/>
                    </a:cubicBezTo>
                    <a:lnTo>
                      <a:pt x="594" y="73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288000" rtlCol="0" anchor="ctr"/>
              <a:lstStyle/>
              <a:p>
                <a:pPr algn="ctr"/>
                <a:endParaRPr kumimoji="1"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1">
                <a:extLst>
                  <a:ext uri="{FF2B5EF4-FFF2-40B4-BE49-F238E27FC236}">
                    <a16:creationId xmlns:a16="http://schemas.microsoft.com/office/drawing/2014/main" id="{E700F4D6-3F08-9D3C-3BCD-602B5EE3D9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6112" y="3228786"/>
                <a:ext cx="1099775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i="0" dirty="0">
                    <a:effectLst/>
                    <a:cs typeface="+mn-ea"/>
                    <a:sym typeface="+mn-lt"/>
                  </a:rPr>
                  <a:t>诊断治疗</a:t>
                </a:r>
                <a:endParaRPr lang="en-US" altLang="zh-CN" sz="1200" i="0" dirty="0">
                  <a:effectLst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i="0" dirty="0">
                    <a:effectLst/>
                    <a:cs typeface="+mn-ea"/>
                    <a:sym typeface="+mn-lt"/>
                  </a:rPr>
                  <a:t>提高医疗效率</a:t>
                </a:r>
                <a:endParaRPr lang="en-US" dirty="0"/>
              </a:p>
            </p:txBody>
          </p:sp>
          <p:sp>
            <p:nvSpPr>
              <p:cNvPr id="22" name="Bullet1">
                <a:extLst>
                  <a:ext uri="{FF2B5EF4-FFF2-40B4-BE49-F238E27FC236}">
                    <a16:creationId xmlns:a16="http://schemas.microsoft.com/office/drawing/2014/main" id="{164D22C3-CA54-744B-2A29-CA904665E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1289" y="2829309"/>
                <a:ext cx="1136721" cy="380307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r>
                  <a:rPr lang="zh-CN" altLang="en-US" b="1" dirty="0"/>
                  <a:t>智能医疗</a:t>
                </a:r>
                <a:endParaRPr lang="en-US" dirty="0"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8F65BB4-1C33-673D-DEF4-6194792BA34D}"/>
                </a:ext>
              </a:extLst>
            </p:cNvPr>
            <p:cNvGrpSpPr/>
            <p:nvPr/>
          </p:nvGrpSpPr>
          <p:grpSpPr>
            <a:xfrm>
              <a:off x="5835650" y="3838537"/>
              <a:ext cx="2117725" cy="2119136"/>
              <a:chOff x="5835650" y="3838537"/>
              <a:chExt cx="2117725" cy="2119136"/>
            </a:xfrm>
          </p:grpSpPr>
          <p:sp>
            <p:nvSpPr>
              <p:cNvPr id="13" name="IconBackground2">
                <a:extLst>
                  <a:ext uri="{FF2B5EF4-FFF2-40B4-BE49-F238E27FC236}">
                    <a16:creationId xmlns:a16="http://schemas.microsoft.com/office/drawing/2014/main" id="{A5582521-C569-F31C-F4CA-3A6A00A20BB1}"/>
                  </a:ext>
                </a:extLst>
              </p:cNvPr>
              <p:cNvSpPr/>
              <p:nvPr/>
            </p:nvSpPr>
            <p:spPr bwMode="auto">
              <a:xfrm>
                <a:off x="5835650" y="3838537"/>
                <a:ext cx="2117725" cy="2119136"/>
              </a:xfrm>
              <a:custGeom>
                <a:avLst/>
                <a:gdLst>
                  <a:gd name="T0" fmla="*/ 848 w 848"/>
                  <a:gd name="T1" fmla="*/ 214 h 859"/>
                  <a:gd name="T2" fmla="*/ 476 w 848"/>
                  <a:gd name="T3" fmla="*/ 0 h 859"/>
                  <a:gd name="T4" fmla="*/ 326 w 848"/>
                  <a:gd name="T5" fmla="*/ 87 h 859"/>
                  <a:gd name="T6" fmla="*/ 357 w 848"/>
                  <a:gd name="T7" fmla="*/ 140 h 859"/>
                  <a:gd name="T8" fmla="*/ 341 w 848"/>
                  <a:gd name="T9" fmla="*/ 198 h 859"/>
                  <a:gd name="T10" fmla="*/ 284 w 848"/>
                  <a:gd name="T11" fmla="*/ 182 h 859"/>
                  <a:gd name="T12" fmla="*/ 253 w 848"/>
                  <a:gd name="T13" fmla="*/ 129 h 859"/>
                  <a:gd name="T14" fmla="*/ 104 w 848"/>
                  <a:gd name="T15" fmla="*/ 215 h 859"/>
                  <a:gd name="T16" fmla="*/ 104 w 848"/>
                  <a:gd name="T17" fmla="*/ 386 h 859"/>
                  <a:gd name="T18" fmla="*/ 42 w 848"/>
                  <a:gd name="T19" fmla="*/ 386 h 859"/>
                  <a:gd name="T20" fmla="*/ 0 w 848"/>
                  <a:gd name="T21" fmla="*/ 428 h 859"/>
                  <a:gd name="T22" fmla="*/ 42 w 848"/>
                  <a:gd name="T23" fmla="*/ 470 h 859"/>
                  <a:gd name="T24" fmla="*/ 104 w 848"/>
                  <a:gd name="T25" fmla="*/ 470 h 859"/>
                  <a:gd name="T26" fmla="*/ 104 w 848"/>
                  <a:gd name="T27" fmla="*/ 644 h 859"/>
                  <a:gd name="T28" fmla="*/ 476 w 848"/>
                  <a:gd name="T29" fmla="*/ 859 h 859"/>
                  <a:gd name="T30" fmla="*/ 848 w 848"/>
                  <a:gd name="T31" fmla="*/ 644 h 859"/>
                  <a:gd name="T32" fmla="*/ 848 w 848"/>
                  <a:gd name="T33" fmla="*/ 214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8" h="859">
                    <a:moveTo>
                      <a:pt x="848" y="214"/>
                    </a:moveTo>
                    <a:cubicBezTo>
                      <a:pt x="476" y="0"/>
                      <a:pt x="476" y="0"/>
                      <a:pt x="476" y="0"/>
                    </a:cubicBezTo>
                    <a:cubicBezTo>
                      <a:pt x="326" y="87"/>
                      <a:pt x="326" y="87"/>
                      <a:pt x="326" y="87"/>
                    </a:cubicBezTo>
                    <a:cubicBezTo>
                      <a:pt x="357" y="140"/>
                      <a:pt x="357" y="140"/>
                      <a:pt x="357" y="140"/>
                    </a:cubicBezTo>
                    <a:cubicBezTo>
                      <a:pt x="368" y="160"/>
                      <a:pt x="361" y="186"/>
                      <a:pt x="341" y="198"/>
                    </a:cubicBezTo>
                    <a:cubicBezTo>
                      <a:pt x="321" y="209"/>
                      <a:pt x="295" y="202"/>
                      <a:pt x="284" y="182"/>
                    </a:cubicBezTo>
                    <a:cubicBezTo>
                      <a:pt x="253" y="129"/>
                      <a:pt x="253" y="129"/>
                      <a:pt x="253" y="129"/>
                    </a:cubicBez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4" y="386"/>
                      <a:pt x="104" y="386"/>
                      <a:pt x="104" y="386"/>
                    </a:cubicBezTo>
                    <a:cubicBezTo>
                      <a:pt x="42" y="386"/>
                      <a:pt x="42" y="386"/>
                      <a:pt x="42" y="386"/>
                    </a:cubicBezTo>
                    <a:cubicBezTo>
                      <a:pt x="19" y="386"/>
                      <a:pt x="0" y="405"/>
                      <a:pt x="0" y="428"/>
                    </a:cubicBezTo>
                    <a:cubicBezTo>
                      <a:pt x="0" y="452"/>
                      <a:pt x="19" y="470"/>
                      <a:pt x="42" y="470"/>
                    </a:cubicBezTo>
                    <a:cubicBezTo>
                      <a:pt x="104" y="470"/>
                      <a:pt x="104" y="470"/>
                      <a:pt x="104" y="470"/>
                    </a:cubicBezTo>
                    <a:cubicBezTo>
                      <a:pt x="104" y="644"/>
                      <a:pt x="104" y="644"/>
                      <a:pt x="104" y="644"/>
                    </a:cubicBezTo>
                    <a:cubicBezTo>
                      <a:pt x="476" y="859"/>
                      <a:pt x="476" y="859"/>
                      <a:pt x="476" y="859"/>
                    </a:cubicBezTo>
                    <a:cubicBezTo>
                      <a:pt x="848" y="644"/>
                      <a:pt x="848" y="644"/>
                      <a:pt x="848" y="644"/>
                    </a:cubicBezTo>
                    <a:lnTo>
                      <a:pt x="848" y="21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2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pPr algn="ctr"/>
                <a:endParaRPr kumimoji="1"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2">
                <a:extLst>
                  <a:ext uri="{FF2B5EF4-FFF2-40B4-BE49-F238E27FC236}">
                    <a16:creationId xmlns:a16="http://schemas.microsoft.com/office/drawing/2014/main" id="{266AE681-15E0-4FA7-1649-DD4CE208FC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879" y="4939665"/>
                <a:ext cx="1224993" cy="56649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i="0" dirty="0">
                    <a:effectLst/>
                    <a:cs typeface="+mn-ea"/>
                    <a:sym typeface="+mn-lt"/>
                  </a:rPr>
                  <a:t>智能交通</a:t>
                </a:r>
                <a:endParaRPr lang="en-US" altLang="zh-CN" sz="1200" i="0" dirty="0">
                  <a:effectLst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i="0" dirty="0">
                    <a:effectLst/>
                    <a:cs typeface="+mn-ea"/>
                    <a:sym typeface="+mn-lt"/>
                  </a:rPr>
                  <a:t>减少交通事故</a:t>
                </a:r>
                <a:endParaRPr lang="en-US" dirty="0"/>
              </a:p>
            </p:txBody>
          </p:sp>
          <p:sp>
            <p:nvSpPr>
              <p:cNvPr id="17" name="Bullet2">
                <a:extLst>
                  <a:ext uri="{FF2B5EF4-FFF2-40B4-BE49-F238E27FC236}">
                    <a16:creationId xmlns:a16="http://schemas.microsoft.com/office/drawing/2014/main" id="{E0C89B92-5C06-63BB-F9BD-33AEAE9209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7879" y="4507861"/>
                <a:ext cx="1119856" cy="348982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 lnSpcReduction="10000"/>
              </a:bodyPr>
              <a:lstStyle/>
              <a:p>
                <a:r>
                  <a:rPr lang="zh-CN" altLang="en-US" b="1" dirty="0"/>
                  <a:t>自动驾驶</a:t>
                </a:r>
                <a:endParaRPr 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2AF8B44-C5C7-4753-2354-8CD77D51A62E}"/>
                </a:ext>
              </a:extLst>
            </p:cNvPr>
            <p:cNvGrpSpPr/>
            <p:nvPr/>
          </p:nvGrpSpPr>
          <p:grpSpPr>
            <a:xfrm>
              <a:off x="4237038" y="3838537"/>
              <a:ext cx="1858962" cy="2119136"/>
              <a:chOff x="4237038" y="3838537"/>
              <a:chExt cx="1858962" cy="2119136"/>
            </a:xfrm>
          </p:grpSpPr>
          <p:sp>
            <p:nvSpPr>
              <p:cNvPr id="8" name="IconBackground3">
                <a:extLst>
                  <a:ext uri="{FF2B5EF4-FFF2-40B4-BE49-F238E27FC236}">
                    <a16:creationId xmlns:a16="http://schemas.microsoft.com/office/drawing/2014/main" id="{0CDF2111-E740-B1AF-84BF-D89F895B1095}"/>
                  </a:ext>
                </a:extLst>
              </p:cNvPr>
              <p:cNvSpPr/>
              <p:nvPr/>
            </p:nvSpPr>
            <p:spPr bwMode="auto">
              <a:xfrm>
                <a:off x="4237038" y="3838537"/>
                <a:ext cx="1858962" cy="2119136"/>
              </a:xfrm>
              <a:custGeom>
                <a:avLst/>
                <a:gdLst>
                  <a:gd name="T0" fmla="*/ 744 w 744"/>
                  <a:gd name="T1" fmla="*/ 470 h 859"/>
                  <a:gd name="T2" fmla="*/ 682 w 744"/>
                  <a:gd name="T3" fmla="*/ 470 h 859"/>
                  <a:gd name="T4" fmla="*/ 640 w 744"/>
                  <a:gd name="T5" fmla="*/ 428 h 859"/>
                  <a:gd name="T6" fmla="*/ 682 w 744"/>
                  <a:gd name="T7" fmla="*/ 386 h 859"/>
                  <a:gd name="T8" fmla="*/ 744 w 744"/>
                  <a:gd name="T9" fmla="*/ 386 h 859"/>
                  <a:gd name="T10" fmla="*/ 744 w 744"/>
                  <a:gd name="T11" fmla="*/ 215 h 859"/>
                  <a:gd name="T12" fmla="*/ 595 w 744"/>
                  <a:gd name="T13" fmla="*/ 129 h 859"/>
                  <a:gd name="T14" fmla="*/ 626 w 744"/>
                  <a:gd name="T15" fmla="*/ 75 h 859"/>
                  <a:gd name="T16" fmla="*/ 611 w 744"/>
                  <a:gd name="T17" fmla="*/ 18 h 859"/>
                  <a:gd name="T18" fmla="*/ 554 w 744"/>
                  <a:gd name="T19" fmla="*/ 33 h 859"/>
                  <a:gd name="T20" fmla="*/ 523 w 744"/>
                  <a:gd name="T21" fmla="*/ 87 h 859"/>
                  <a:gd name="T22" fmla="*/ 372 w 744"/>
                  <a:gd name="T23" fmla="*/ 0 h 859"/>
                  <a:gd name="T24" fmla="*/ 0 w 744"/>
                  <a:gd name="T25" fmla="*/ 215 h 859"/>
                  <a:gd name="T26" fmla="*/ 0 w 744"/>
                  <a:gd name="T27" fmla="*/ 644 h 859"/>
                  <a:gd name="T28" fmla="*/ 372 w 744"/>
                  <a:gd name="T29" fmla="*/ 859 h 859"/>
                  <a:gd name="T30" fmla="*/ 744 w 744"/>
                  <a:gd name="T31" fmla="*/ 644 h 859"/>
                  <a:gd name="T32" fmla="*/ 744 w 744"/>
                  <a:gd name="T33" fmla="*/ 470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4" h="859">
                    <a:moveTo>
                      <a:pt x="744" y="470"/>
                    </a:moveTo>
                    <a:cubicBezTo>
                      <a:pt x="682" y="470"/>
                      <a:pt x="682" y="470"/>
                      <a:pt x="682" y="470"/>
                    </a:cubicBezTo>
                    <a:cubicBezTo>
                      <a:pt x="659" y="470"/>
                      <a:pt x="640" y="452"/>
                      <a:pt x="640" y="428"/>
                    </a:cubicBezTo>
                    <a:cubicBezTo>
                      <a:pt x="640" y="405"/>
                      <a:pt x="659" y="386"/>
                      <a:pt x="682" y="386"/>
                    </a:cubicBezTo>
                    <a:cubicBezTo>
                      <a:pt x="744" y="386"/>
                      <a:pt x="744" y="386"/>
                      <a:pt x="744" y="386"/>
                    </a:cubicBezTo>
                    <a:cubicBezTo>
                      <a:pt x="744" y="215"/>
                      <a:pt x="744" y="215"/>
                      <a:pt x="744" y="215"/>
                    </a:cubicBezTo>
                    <a:cubicBezTo>
                      <a:pt x="595" y="129"/>
                      <a:pt x="595" y="129"/>
                      <a:pt x="595" y="129"/>
                    </a:cubicBezTo>
                    <a:cubicBezTo>
                      <a:pt x="626" y="75"/>
                      <a:pt x="626" y="75"/>
                      <a:pt x="626" y="75"/>
                    </a:cubicBezTo>
                    <a:cubicBezTo>
                      <a:pt x="638" y="55"/>
                      <a:pt x="631" y="29"/>
                      <a:pt x="611" y="18"/>
                    </a:cubicBezTo>
                    <a:cubicBezTo>
                      <a:pt x="591" y="6"/>
                      <a:pt x="565" y="13"/>
                      <a:pt x="554" y="33"/>
                    </a:cubicBezTo>
                    <a:cubicBezTo>
                      <a:pt x="523" y="87"/>
                      <a:pt x="523" y="87"/>
                      <a:pt x="523" y="87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644"/>
                      <a:pt x="0" y="644"/>
                      <a:pt x="0" y="644"/>
                    </a:cubicBezTo>
                    <a:cubicBezTo>
                      <a:pt x="372" y="859"/>
                      <a:pt x="372" y="859"/>
                      <a:pt x="372" y="859"/>
                    </a:cubicBezTo>
                    <a:cubicBezTo>
                      <a:pt x="744" y="644"/>
                      <a:pt x="744" y="644"/>
                      <a:pt x="744" y="644"/>
                    </a:cubicBezTo>
                    <a:lnTo>
                      <a:pt x="744" y="47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accent3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288000" rtlCol="0" anchor="ctr"/>
              <a:lstStyle/>
              <a:p>
                <a:pPr algn="ctr"/>
                <a:endParaRPr kumimoji="1"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Text3">
                <a:extLst>
                  <a:ext uri="{FF2B5EF4-FFF2-40B4-BE49-F238E27FC236}">
                    <a16:creationId xmlns:a16="http://schemas.microsoft.com/office/drawing/2014/main" id="{543467D8-D178-D569-17A9-F8AC015F3FE5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597957" y="4956221"/>
                <a:ext cx="1178380" cy="55381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i="0" dirty="0">
                    <a:effectLst/>
                    <a:cs typeface="+mn-ea"/>
                    <a:sym typeface="+mn-lt"/>
                  </a:rPr>
                  <a:t>个性化教学</a:t>
                </a:r>
                <a:endParaRPr lang="en-US" altLang="zh-CN" sz="1200" i="0" dirty="0">
                  <a:effectLst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i="0" dirty="0">
                    <a:effectLst/>
                    <a:cs typeface="+mn-ea"/>
                    <a:sym typeface="+mn-lt"/>
                  </a:rPr>
                  <a:t>提高学习效果</a:t>
                </a:r>
                <a:endParaRPr lang="en-US" dirty="0"/>
              </a:p>
            </p:txBody>
          </p:sp>
          <p:sp>
            <p:nvSpPr>
              <p:cNvPr id="12" name="Bullet3">
                <a:extLst>
                  <a:ext uri="{FF2B5EF4-FFF2-40B4-BE49-F238E27FC236}">
                    <a16:creationId xmlns:a16="http://schemas.microsoft.com/office/drawing/2014/main" id="{42E841A6-605A-8C67-090B-8FCEC29F196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578917" y="4361293"/>
                <a:ext cx="1178379" cy="523220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/>
              </a:bodyPr>
              <a:lstStyle/>
              <a:p>
                <a:pPr algn="r"/>
                <a:r>
                  <a:rPr lang="zh-CN" altLang="en-US" b="1" dirty="0"/>
                  <a:t>教育辅导</a:t>
                </a:r>
                <a:endParaRPr lang="en-US" dirty="0"/>
              </a:p>
            </p:txBody>
          </p:sp>
        </p:grpSp>
      </p:grpSp>
      <p:sp>
        <p:nvSpPr>
          <p:cNvPr id="23" name="IconBackground1">
            <a:extLst>
              <a:ext uri="{FF2B5EF4-FFF2-40B4-BE49-F238E27FC236}">
                <a16:creationId xmlns:a16="http://schemas.microsoft.com/office/drawing/2014/main" id="{BEADE12F-565B-08BA-28E3-AB094ABBBE1A}"/>
              </a:ext>
            </a:extLst>
          </p:cNvPr>
          <p:cNvSpPr/>
          <p:nvPr/>
        </p:nvSpPr>
        <p:spPr bwMode="auto">
          <a:xfrm rot="10800000" flipH="1">
            <a:off x="2378868" y="3853651"/>
            <a:ext cx="1857375" cy="2120705"/>
          </a:xfrm>
          <a:custGeom>
            <a:avLst/>
            <a:gdLst>
              <a:gd name="T0" fmla="*/ 594 w 744"/>
              <a:gd name="T1" fmla="*/ 732 h 860"/>
              <a:gd name="T2" fmla="*/ 744 w 744"/>
              <a:gd name="T3" fmla="*/ 645 h 860"/>
              <a:gd name="T4" fmla="*/ 744 w 744"/>
              <a:gd name="T5" fmla="*/ 215 h 860"/>
              <a:gd name="T6" fmla="*/ 372 w 744"/>
              <a:gd name="T7" fmla="*/ 0 h 860"/>
              <a:gd name="T8" fmla="*/ 0 w 744"/>
              <a:gd name="T9" fmla="*/ 215 h 860"/>
              <a:gd name="T10" fmla="*/ 0 w 744"/>
              <a:gd name="T11" fmla="*/ 645 h 860"/>
              <a:gd name="T12" fmla="*/ 151 w 744"/>
              <a:gd name="T13" fmla="*/ 732 h 860"/>
              <a:gd name="T14" fmla="*/ 182 w 744"/>
              <a:gd name="T15" fmla="*/ 678 h 860"/>
              <a:gd name="T16" fmla="*/ 239 w 744"/>
              <a:gd name="T17" fmla="*/ 663 h 860"/>
              <a:gd name="T18" fmla="*/ 254 w 744"/>
              <a:gd name="T19" fmla="*/ 720 h 860"/>
              <a:gd name="T20" fmla="*/ 223 w 744"/>
              <a:gd name="T21" fmla="*/ 774 h 860"/>
              <a:gd name="T22" fmla="*/ 372 w 744"/>
              <a:gd name="T23" fmla="*/ 860 h 860"/>
              <a:gd name="T24" fmla="*/ 521 w 744"/>
              <a:gd name="T25" fmla="*/ 774 h 860"/>
              <a:gd name="T26" fmla="*/ 552 w 744"/>
              <a:gd name="T27" fmla="*/ 827 h 860"/>
              <a:gd name="T28" fmla="*/ 609 w 744"/>
              <a:gd name="T29" fmla="*/ 843 h 860"/>
              <a:gd name="T30" fmla="*/ 625 w 744"/>
              <a:gd name="T31" fmla="*/ 785 h 860"/>
              <a:gd name="T32" fmla="*/ 594 w 744"/>
              <a:gd name="T33" fmla="*/ 732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44" h="860">
                <a:moveTo>
                  <a:pt x="594" y="732"/>
                </a:moveTo>
                <a:cubicBezTo>
                  <a:pt x="744" y="645"/>
                  <a:pt x="744" y="645"/>
                  <a:pt x="744" y="645"/>
                </a:cubicBezTo>
                <a:cubicBezTo>
                  <a:pt x="744" y="215"/>
                  <a:pt x="744" y="215"/>
                  <a:pt x="744" y="215"/>
                </a:cubicBezTo>
                <a:cubicBezTo>
                  <a:pt x="372" y="0"/>
                  <a:pt x="372" y="0"/>
                  <a:pt x="372" y="0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645"/>
                  <a:pt x="0" y="645"/>
                  <a:pt x="0" y="645"/>
                </a:cubicBezTo>
                <a:cubicBezTo>
                  <a:pt x="151" y="732"/>
                  <a:pt x="151" y="732"/>
                  <a:pt x="151" y="732"/>
                </a:cubicBezTo>
                <a:cubicBezTo>
                  <a:pt x="182" y="678"/>
                  <a:pt x="182" y="678"/>
                  <a:pt x="182" y="678"/>
                </a:cubicBezTo>
                <a:cubicBezTo>
                  <a:pt x="193" y="658"/>
                  <a:pt x="219" y="651"/>
                  <a:pt x="239" y="663"/>
                </a:cubicBezTo>
                <a:cubicBezTo>
                  <a:pt x="259" y="674"/>
                  <a:pt x="266" y="700"/>
                  <a:pt x="254" y="720"/>
                </a:cubicBezTo>
                <a:cubicBezTo>
                  <a:pt x="223" y="774"/>
                  <a:pt x="223" y="774"/>
                  <a:pt x="223" y="774"/>
                </a:cubicBezTo>
                <a:cubicBezTo>
                  <a:pt x="372" y="860"/>
                  <a:pt x="372" y="860"/>
                  <a:pt x="372" y="860"/>
                </a:cubicBezTo>
                <a:cubicBezTo>
                  <a:pt x="521" y="774"/>
                  <a:pt x="521" y="774"/>
                  <a:pt x="521" y="774"/>
                </a:cubicBezTo>
                <a:cubicBezTo>
                  <a:pt x="552" y="827"/>
                  <a:pt x="552" y="827"/>
                  <a:pt x="552" y="827"/>
                </a:cubicBezTo>
                <a:cubicBezTo>
                  <a:pt x="563" y="847"/>
                  <a:pt x="589" y="854"/>
                  <a:pt x="609" y="843"/>
                </a:cubicBezTo>
                <a:cubicBezTo>
                  <a:pt x="629" y="831"/>
                  <a:pt x="636" y="805"/>
                  <a:pt x="625" y="785"/>
                </a:cubicBezTo>
                <a:lnTo>
                  <a:pt x="594" y="73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algn="ctr"/>
            <a:endParaRPr kumimoji="1" lang="zh-CN" altLang="en-US" b="1">
              <a:solidFill>
                <a:schemeClr val="bg1"/>
              </a:solidFill>
            </a:endParaRPr>
          </a:p>
        </p:txBody>
      </p:sp>
      <p:sp>
        <p:nvSpPr>
          <p:cNvPr id="24" name="IconBackground2">
            <a:extLst>
              <a:ext uri="{FF2B5EF4-FFF2-40B4-BE49-F238E27FC236}">
                <a16:creationId xmlns:a16="http://schemas.microsoft.com/office/drawing/2014/main" id="{43885A2E-2946-5C6C-2652-0446ADC357B0}"/>
              </a:ext>
            </a:extLst>
          </p:cNvPr>
          <p:cNvSpPr/>
          <p:nvPr/>
        </p:nvSpPr>
        <p:spPr bwMode="auto">
          <a:xfrm flipV="1">
            <a:off x="3065989" y="2249469"/>
            <a:ext cx="2117725" cy="2119136"/>
          </a:xfrm>
          <a:custGeom>
            <a:avLst/>
            <a:gdLst>
              <a:gd name="T0" fmla="*/ 848 w 848"/>
              <a:gd name="T1" fmla="*/ 214 h 859"/>
              <a:gd name="T2" fmla="*/ 476 w 848"/>
              <a:gd name="T3" fmla="*/ 0 h 859"/>
              <a:gd name="T4" fmla="*/ 326 w 848"/>
              <a:gd name="T5" fmla="*/ 87 h 859"/>
              <a:gd name="T6" fmla="*/ 357 w 848"/>
              <a:gd name="T7" fmla="*/ 140 h 859"/>
              <a:gd name="T8" fmla="*/ 341 w 848"/>
              <a:gd name="T9" fmla="*/ 198 h 859"/>
              <a:gd name="T10" fmla="*/ 284 w 848"/>
              <a:gd name="T11" fmla="*/ 182 h 859"/>
              <a:gd name="T12" fmla="*/ 253 w 848"/>
              <a:gd name="T13" fmla="*/ 129 h 859"/>
              <a:gd name="T14" fmla="*/ 104 w 848"/>
              <a:gd name="T15" fmla="*/ 215 h 859"/>
              <a:gd name="T16" fmla="*/ 104 w 848"/>
              <a:gd name="T17" fmla="*/ 386 h 859"/>
              <a:gd name="T18" fmla="*/ 42 w 848"/>
              <a:gd name="T19" fmla="*/ 386 h 859"/>
              <a:gd name="T20" fmla="*/ 0 w 848"/>
              <a:gd name="T21" fmla="*/ 428 h 859"/>
              <a:gd name="T22" fmla="*/ 42 w 848"/>
              <a:gd name="T23" fmla="*/ 470 h 859"/>
              <a:gd name="T24" fmla="*/ 104 w 848"/>
              <a:gd name="T25" fmla="*/ 470 h 859"/>
              <a:gd name="T26" fmla="*/ 104 w 848"/>
              <a:gd name="T27" fmla="*/ 644 h 859"/>
              <a:gd name="T28" fmla="*/ 476 w 848"/>
              <a:gd name="T29" fmla="*/ 859 h 859"/>
              <a:gd name="T30" fmla="*/ 848 w 848"/>
              <a:gd name="T31" fmla="*/ 644 h 859"/>
              <a:gd name="T32" fmla="*/ 848 w 848"/>
              <a:gd name="T33" fmla="*/ 21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48" h="859">
                <a:moveTo>
                  <a:pt x="848" y="214"/>
                </a:moveTo>
                <a:cubicBezTo>
                  <a:pt x="476" y="0"/>
                  <a:pt x="476" y="0"/>
                  <a:pt x="476" y="0"/>
                </a:cubicBezTo>
                <a:cubicBezTo>
                  <a:pt x="326" y="87"/>
                  <a:pt x="326" y="87"/>
                  <a:pt x="326" y="87"/>
                </a:cubicBezTo>
                <a:cubicBezTo>
                  <a:pt x="357" y="140"/>
                  <a:pt x="357" y="140"/>
                  <a:pt x="357" y="140"/>
                </a:cubicBezTo>
                <a:cubicBezTo>
                  <a:pt x="368" y="160"/>
                  <a:pt x="361" y="186"/>
                  <a:pt x="341" y="198"/>
                </a:cubicBezTo>
                <a:cubicBezTo>
                  <a:pt x="321" y="209"/>
                  <a:pt x="295" y="202"/>
                  <a:pt x="284" y="182"/>
                </a:cubicBezTo>
                <a:cubicBezTo>
                  <a:pt x="253" y="129"/>
                  <a:pt x="253" y="129"/>
                  <a:pt x="253" y="129"/>
                </a:cubicBezTo>
                <a:cubicBezTo>
                  <a:pt x="104" y="215"/>
                  <a:pt x="104" y="215"/>
                  <a:pt x="104" y="215"/>
                </a:cubicBezTo>
                <a:cubicBezTo>
                  <a:pt x="104" y="386"/>
                  <a:pt x="104" y="386"/>
                  <a:pt x="104" y="386"/>
                </a:cubicBezTo>
                <a:cubicBezTo>
                  <a:pt x="42" y="386"/>
                  <a:pt x="42" y="386"/>
                  <a:pt x="42" y="386"/>
                </a:cubicBezTo>
                <a:cubicBezTo>
                  <a:pt x="19" y="386"/>
                  <a:pt x="0" y="405"/>
                  <a:pt x="0" y="428"/>
                </a:cubicBezTo>
                <a:cubicBezTo>
                  <a:pt x="0" y="452"/>
                  <a:pt x="19" y="470"/>
                  <a:pt x="42" y="470"/>
                </a:cubicBezTo>
                <a:cubicBezTo>
                  <a:pt x="104" y="470"/>
                  <a:pt x="104" y="470"/>
                  <a:pt x="104" y="470"/>
                </a:cubicBezTo>
                <a:cubicBezTo>
                  <a:pt x="104" y="644"/>
                  <a:pt x="104" y="644"/>
                  <a:pt x="104" y="644"/>
                </a:cubicBezTo>
                <a:cubicBezTo>
                  <a:pt x="476" y="859"/>
                  <a:pt x="476" y="859"/>
                  <a:pt x="476" y="859"/>
                </a:cubicBezTo>
                <a:cubicBezTo>
                  <a:pt x="848" y="644"/>
                  <a:pt x="848" y="644"/>
                  <a:pt x="848" y="644"/>
                </a:cubicBezTo>
                <a:lnTo>
                  <a:pt x="848" y="214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algn="ctr"/>
            <a:endParaRPr kumimoji="1" lang="zh-CN" altLang="en-US" b="1">
              <a:solidFill>
                <a:schemeClr val="bg1"/>
              </a:solidFill>
            </a:endParaRPr>
          </a:p>
        </p:txBody>
      </p:sp>
      <p:sp>
        <p:nvSpPr>
          <p:cNvPr id="25" name="IconBackground3">
            <a:extLst>
              <a:ext uri="{FF2B5EF4-FFF2-40B4-BE49-F238E27FC236}">
                <a16:creationId xmlns:a16="http://schemas.microsoft.com/office/drawing/2014/main" id="{AE21A040-4270-8265-92E7-542CD4915D97}"/>
              </a:ext>
            </a:extLst>
          </p:cNvPr>
          <p:cNvSpPr/>
          <p:nvPr/>
        </p:nvSpPr>
        <p:spPr bwMode="auto">
          <a:xfrm>
            <a:off x="7035165" y="2259221"/>
            <a:ext cx="1858962" cy="2119136"/>
          </a:xfrm>
          <a:custGeom>
            <a:avLst/>
            <a:gdLst>
              <a:gd name="T0" fmla="*/ 744 w 744"/>
              <a:gd name="T1" fmla="*/ 470 h 859"/>
              <a:gd name="T2" fmla="*/ 682 w 744"/>
              <a:gd name="T3" fmla="*/ 470 h 859"/>
              <a:gd name="T4" fmla="*/ 640 w 744"/>
              <a:gd name="T5" fmla="*/ 428 h 859"/>
              <a:gd name="T6" fmla="*/ 682 w 744"/>
              <a:gd name="T7" fmla="*/ 386 h 859"/>
              <a:gd name="T8" fmla="*/ 744 w 744"/>
              <a:gd name="T9" fmla="*/ 386 h 859"/>
              <a:gd name="T10" fmla="*/ 744 w 744"/>
              <a:gd name="T11" fmla="*/ 215 h 859"/>
              <a:gd name="T12" fmla="*/ 595 w 744"/>
              <a:gd name="T13" fmla="*/ 129 h 859"/>
              <a:gd name="T14" fmla="*/ 626 w 744"/>
              <a:gd name="T15" fmla="*/ 75 h 859"/>
              <a:gd name="T16" fmla="*/ 611 w 744"/>
              <a:gd name="T17" fmla="*/ 18 h 859"/>
              <a:gd name="T18" fmla="*/ 554 w 744"/>
              <a:gd name="T19" fmla="*/ 33 h 859"/>
              <a:gd name="T20" fmla="*/ 523 w 744"/>
              <a:gd name="T21" fmla="*/ 87 h 859"/>
              <a:gd name="T22" fmla="*/ 372 w 744"/>
              <a:gd name="T23" fmla="*/ 0 h 859"/>
              <a:gd name="T24" fmla="*/ 0 w 744"/>
              <a:gd name="T25" fmla="*/ 215 h 859"/>
              <a:gd name="T26" fmla="*/ 0 w 744"/>
              <a:gd name="T27" fmla="*/ 644 h 859"/>
              <a:gd name="T28" fmla="*/ 372 w 744"/>
              <a:gd name="T29" fmla="*/ 859 h 859"/>
              <a:gd name="T30" fmla="*/ 744 w 744"/>
              <a:gd name="T31" fmla="*/ 644 h 859"/>
              <a:gd name="T32" fmla="*/ 744 w 744"/>
              <a:gd name="T33" fmla="*/ 470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44" h="859">
                <a:moveTo>
                  <a:pt x="744" y="470"/>
                </a:moveTo>
                <a:cubicBezTo>
                  <a:pt x="682" y="470"/>
                  <a:pt x="682" y="470"/>
                  <a:pt x="682" y="470"/>
                </a:cubicBezTo>
                <a:cubicBezTo>
                  <a:pt x="659" y="470"/>
                  <a:pt x="640" y="452"/>
                  <a:pt x="640" y="428"/>
                </a:cubicBezTo>
                <a:cubicBezTo>
                  <a:pt x="640" y="405"/>
                  <a:pt x="659" y="386"/>
                  <a:pt x="682" y="386"/>
                </a:cubicBezTo>
                <a:cubicBezTo>
                  <a:pt x="744" y="386"/>
                  <a:pt x="744" y="386"/>
                  <a:pt x="744" y="386"/>
                </a:cubicBezTo>
                <a:cubicBezTo>
                  <a:pt x="744" y="215"/>
                  <a:pt x="744" y="215"/>
                  <a:pt x="744" y="215"/>
                </a:cubicBezTo>
                <a:cubicBezTo>
                  <a:pt x="595" y="129"/>
                  <a:pt x="595" y="129"/>
                  <a:pt x="595" y="129"/>
                </a:cubicBezTo>
                <a:cubicBezTo>
                  <a:pt x="626" y="75"/>
                  <a:pt x="626" y="75"/>
                  <a:pt x="626" y="75"/>
                </a:cubicBezTo>
                <a:cubicBezTo>
                  <a:pt x="638" y="55"/>
                  <a:pt x="631" y="29"/>
                  <a:pt x="611" y="18"/>
                </a:cubicBezTo>
                <a:cubicBezTo>
                  <a:pt x="591" y="6"/>
                  <a:pt x="565" y="13"/>
                  <a:pt x="554" y="33"/>
                </a:cubicBezTo>
                <a:cubicBezTo>
                  <a:pt x="523" y="87"/>
                  <a:pt x="523" y="87"/>
                  <a:pt x="523" y="87"/>
                </a:cubicBezTo>
                <a:cubicBezTo>
                  <a:pt x="372" y="0"/>
                  <a:pt x="372" y="0"/>
                  <a:pt x="372" y="0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644"/>
                  <a:pt x="0" y="644"/>
                  <a:pt x="0" y="644"/>
                </a:cubicBezTo>
                <a:cubicBezTo>
                  <a:pt x="372" y="859"/>
                  <a:pt x="372" y="859"/>
                  <a:pt x="372" y="859"/>
                </a:cubicBezTo>
                <a:cubicBezTo>
                  <a:pt x="744" y="644"/>
                  <a:pt x="744" y="644"/>
                  <a:pt x="744" y="644"/>
                </a:cubicBezTo>
                <a:lnTo>
                  <a:pt x="744" y="47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algn="ctr"/>
            <a:endParaRPr kumimoji="1" lang="zh-CN" altLang="en-US" b="1">
              <a:solidFill>
                <a:schemeClr val="bg1"/>
              </a:solidFill>
            </a:endParaRPr>
          </a:p>
        </p:txBody>
      </p:sp>
      <p:sp>
        <p:nvSpPr>
          <p:cNvPr id="26" name="Text1">
            <a:extLst>
              <a:ext uri="{FF2B5EF4-FFF2-40B4-BE49-F238E27FC236}">
                <a16:creationId xmlns:a16="http://schemas.microsoft.com/office/drawing/2014/main" id="{A123A147-26E6-352C-4E3E-122F66A50573}"/>
              </a:ext>
            </a:extLst>
          </p:cNvPr>
          <p:cNvSpPr txBox="1">
            <a:spLocks/>
          </p:cNvSpPr>
          <p:nvPr/>
        </p:nvSpPr>
        <p:spPr>
          <a:xfrm>
            <a:off x="3761614" y="3213672"/>
            <a:ext cx="109977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cs typeface="+mn-ea"/>
                <a:sym typeface="+mn-lt"/>
              </a:rPr>
              <a:t>全屋智能</a:t>
            </a:r>
            <a:endParaRPr lang="en-US" altLang="zh-CN" sz="1200" i="0" dirty="0">
              <a:effectLst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i="0" dirty="0">
                <a:effectLst/>
                <a:cs typeface="+mn-ea"/>
                <a:sym typeface="+mn-lt"/>
              </a:rPr>
              <a:t>提高生活品质</a:t>
            </a:r>
            <a:endParaRPr lang="en-US" dirty="0"/>
          </a:p>
        </p:txBody>
      </p:sp>
      <p:sp>
        <p:nvSpPr>
          <p:cNvPr id="27" name="Bullet1">
            <a:extLst>
              <a:ext uri="{FF2B5EF4-FFF2-40B4-BE49-F238E27FC236}">
                <a16:creationId xmlns:a16="http://schemas.microsoft.com/office/drawing/2014/main" id="{F1B1DD9E-9494-78C0-F72D-D192E19F2D3F}"/>
              </a:ext>
            </a:extLst>
          </p:cNvPr>
          <p:cNvSpPr txBox="1">
            <a:spLocks/>
          </p:cNvSpPr>
          <p:nvPr/>
        </p:nvSpPr>
        <p:spPr>
          <a:xfrm>
            <a:off x="3736791" y="2814195"/>
            <a:ext cx="1136721" cy="380307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/>
              <a:t>智能家居</a:t>
            </a:r>
            <a:endParaRPr lang="en-US" dirty="0"/>
          </a:p>
        </p:txBody>
      </p:sp>
      <p:sp>
        <p:nvSpPr>
          <p:cNvPr id="28" name="Text1">
            <a:extLst>
              <a:ext uri="{FF2B5EF4-FFF2-40B4-BE49-F238E27FC236}">
                <a16:creationId xmlns:a16="http://schemas.microsoft.com/office/drawing/2014/main" id="{E4C9F917-A8C5-FCEC-552B-890370232CD5}"/>
              </a:ext>
            </a:extLst>
          </p:cNvPr>
          <p:cNvSpPr txBox="1">
            <a:spLocks/>
          </p:cNvSpPr>
          <p:nvPr/>
        </p:nvSpPr>
        <p:spPr>
          <a:xfrm>
            <a:off x="2832505" y="4876013"/>
            <a:ext cx="109977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i="0" dirty="0">
                <a:effectLst/>
                <a:cs typeface="+mn-ea"/>
                <a:sym typeface="+mn-lt"/>
              </a:rPr>
              <a:t>精准播种检测</a:t>
            </a:r>
            <a:endParaRPr lang="en-US" altLang="zh-CN" sz="1200" i="0" dirty="0">
              <a:effectLst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cs typeface="+mn-ea"/>
                <a:sym typeface="+mn-lt"/>
              </a:rPr>
              <a:t>确保</a:t>
            </a:r>
            <a:r>
              <a:rPr lang="zh-CN" altLang="en-US" sz="1200" i="0" dirty="0">
                <a:effectLst/>
                <a:cs typeface="+mn-ea"/>
                <a:sym typeface="+mn-lt"/>
              </a:rPr>
              <a:t>食品安全</a:t>
            </a:r>
            <a:endParaRPr lang="en-US" dirty="0"/>
          </a:p>
        </p:txBody>
      </p:sp>
      <p:sp>
        <p:nvSpPr>
          <p:cNvPr id="29" name="Bullet1">
            <a:extLst>
              <a:ext uri="{FF2B5EF4-FFF2-40B4-BE49-F238E27FC236}">
                <a16:creationId xmlns:a16="http://schemas.microsoft.com/office/drawing/2014/main" id="{E111319C-445D-1762-A6DD-D2421214397A}"/>
              </a:ext>
            </a:extLst>
          </p:cNvPr>
          <p:cNvSpPr txBox="1">
            <a:spLocks/>
          </p:cNvSpPr>
          <p:nvPr/>
        </p:nvSpPr>
        <p:spPr>
          <a:xfrm>
            <a:off x="2807682" y="4476536"/>
            <a:ext cx="1136721" cy="380307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/>
              <a:t>智能农业</a:t>
            </a:r>
            <a:endParaRPr lang="en-US" dirty="0"/>
          </a:p>
        </p:txBody>
      </p:sp>
      <p:sp>
        <p:nvSpPr>
          <p:cNvPr id="30" name="IconBackground3">
            <a:extLst>
              <a:ext uri="{FF2B5EF4-FFF2-40B4-BE49-F238E27FC236}">
                <a16:creationId xmlns:a16="http://schemas.microsoft.com/office/drawing/2014/main" id="{4909CE94-3A0D-C7E9-E21F-D4CB8A20C39A}"/>
              </a:ext>
            </a:extLst>
          </p:cNvPr>
          <p:cNvSpPr/>
          <p:nvPr/>
        </p:nvSpPr>
        <p:spPr bwMode="auto">
          <a:xfrm flipV="1">
            <a:off x="1464506" y="2255279"/>
            <a:ext cx="1858962" cy="2119136"/>
          </a:xfrm>
          <a:custGeom>
            <a:avLst/>
            <a:gdLst>
              <a:gd name="T0" fmla="*/ 744 w 744"/>
              <a:gd name="T1" fmla="*/ 470 h 859"/>
              <a:gd name="T2" fmla="*/ 682 w 744"/>
              <a:gd name="T3" fmla="*/ 470 h 859"/>
              <a:gd name="T4" fmla="*/ 640 w 744"/>
              <a:gd name="T5" fmla="*/ 428 h 859"/>
              <a:gd name="T6" fmla="*/ 682 w 744"/>
              <a:gd name="T7" fmla="*/ 386 h 859"/>
              <a:gd name="T8" fmla="*/ 744 w 744"/>
              <a:gd name="T9" fmla="*/ 386 h 859"/>
              <a:gd name="T10" fmla="*/ 744 w 744"/>
              <a:gd name="T11" fmla="*/ 215 h 859"/>
              <a:gd name="T12" fmla="*/ 595 w 744"/>
              <a:gd name="T13" fmla="*/ 129 h 859"/>
              <a:gd name="T14" fmla="*/ 626 w 744"/>
              <a:gd name="T15" fmla="*/ 75 h 859"/>
              <a:gd name="T16" fmla="*/ 611 w 744"/>
              <a:gd name="T17" fmla="*/ 18 h 859"/>
              <a:gd name="T18" fmla="*/ 554 w 744"/>
              <a:gd name="T19" fmla="*/ 33 h 859"/>
              <a:gd name="T20" fmla="*/ 523 w 744"/>
              <a:gd name="T21" fmla="*/ 87 h 859"/>
              <a:gd name="T22" fmla="*/ 372 w 744"/>
              <a:gd name="T23" fmla="*/ 0 h 859"/>
              <a:gd name="T24" fmla="*/ 0 w 744"/>
              <a:gd name="T25" fmla="*/ 215 h 859"/>
              <a:gd name="T26" fmla="*/ 0 w 744"/>
              <a:gd name="T27" fmla="*/ 644 h 859"/>
              <a:gd name="T28" fmla="*/ 372 w 744"/>
              <a:gd name="T29" fmla="*/ 859 h 859"/>
              <a:gd name="T30" fmla="*/ 744 w 744"/>
              <a:gd name="T31" fmla="*/ 644 h 859"/>
              <a:gd name="T32" fmla="*/ 744 w 744"/>
              <a:gd name="T33" fmla="*/ 470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44" h="859">
                <a:moveTo>
                  <a:pt x="744" y="470"/>
                </a:moveTo>
                <a:cubicBezTo>
                  <a:pt x="682" y="470"/>
                  <a:pt x="682" y="470"/>
                  <a:pt x="682" y="470"/>
                </a:cubicBezTo>
                <a:cubicBezTo>
                  <a:pt x="659" y="470"/>
                  <a:pt x="640" y="452"/>
                  <a:pt x="640" y="428"/>
                </a:cubicBezTo>
                <a:cubicBezTo>
                  <a:pt x="640" y="405"/>
                  <a:pt x="659" y="386"/>
                  <a:pt x="682" y="386"/>
                </a:cubicBezTo>
                <a:cubicBezTo>
                  <a:pt x="744" y="386"/>
                  <a:pt x="744" y="386"/>
                  <a:pt x="744" y="386"/>
                </a:cubicBezTo>
                <a:cubicBezTo>
                  <a:pt x="744" y="215"/>
                  <a:pt x="744" y="215"/>
                  <a:pt x="744" y="215"/>
                </a:cubicBezTo>
                <a:cubicBezTo>
                  <a:pt x="595" y="129"/>
                  <a:pt x="595" y="129"/>
                  <a:pt x="595" y="129"/>
                </a:cubicBezTo>
                <a:cubicBezTo>
                  <a:pt x="626" y="75"/>
                  <a:pt x="626" y="75"/>
                  <a:pt x="626" y="75"/>
                </a:cubicBezTo>
                <a:cubicBezTo>
                  <a:pt x="638" y="55"/>
                  <a:pt x="631" y="29"/>
                  <a:pt x="611" y="18"/>
                </a:cubicBezTo>
                <a:cubicBezTo>
                  <a:pt x="591" y="6"/>
                  <a:pt x="565" y="13"/>
                  <a:pt x="554" y="33"/>
                </a:cubicBezTo>
                <a:cubicBezTo>
                  <a:pt x="523" y="87"/>
                  <a:pt x="523" y="87"/>
                  <a:pt x="523" y="87"/>
                </a:cubicBezTo>
                <a:cubicBezTo>
                  <a:pt x="372" y="0"/>
                  <a:pt x="372" y="0"/>
                  <a:pt x="372" y="0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644"/>
                  <a:pt x="0" y="644"/>
                  <a:pt x="0" y="644"/>
                </a:cubicBezTo>
                <a:cubicBezTo>
                  <a:pt x="372" y="859"/>
                  <a:pt x="372" y="859"/>
                  <a:pt x="372" y="859"/>
                </a:cubicBezTo>
                <a:cubicBezTo>
                  <a:pt x="744" y="644"/>
                  <a:pt x="744" y="644"/>
                  <a:pt x="744" y="644"/>
                </a:cubicBezTo>
                <a:lnTo>
                  <a:pt x="744" y="47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algn="ctr"/>
            <a:endParaRPr kumimoji="1" lang="zh-CN" altLang="en-US" b="1">
              <a:solidFill>
                <a:schemeClr val="bg1"/>
              </a:solidFill>
            </a:endParaRPr>
          </a:p>
        </p:txBody>
      </p:sp>
      <p:sp>
        <p:nvSpPr>
          <p:cNvPr id="31" name="Text1">
            <a:extLst>
              <a:ext uri="{FF2B5EF4-FFF2-40B4-BE49-F238E27FC236}">
                <a16:creationId xmlns:a16="http://schemas.microsoft.com/office/drawing/2014/main" id="{3DE2FD3F-1245-8EE6-4EA1-2811372F94E2}"/>
              </a:ext>
            </a:extLst>
          </p:cNvPr>
          <p:cNvSpPr txBox="1">
            <a:spLocks/>
          </p:cNvSpPr>
          <p:nvPr/>
        </p:nvSpPr>
        <p:spPr>
          <a:xfrm>
            <a:off x="1875334" y="3213672"/>
            <a:ext cx="109977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i="0" dirty="0">
                <a:effectLst/>
                <a:cs typeface="+mn-ea"/>
                <a:sym typeface="+mn-lt"/>
              </a:rPr>
              <a:t>精准播种检测</a:t>
            </a:r>
            <a:endParaRPr lang="en-US" altLang="zh-CN" sz="1200" i="0" dirty="0">
              <a:effectLst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cs typeface="+mn-ea"/>
                <a:sym typeface="+mn-lt"/>
              </a:rPr>
              <a:t>确保</a:t>
            </a:r>
            <a:r>
              <a:rPr lang="zh-CN" altLang="en-US" sz="1200" i="0" dirty="0">
                <a:effectLst/>
                <a:cs typeface="+mn-ea"/>
                <a:sym typeface="+mn-lt"/>
              </a:rPr>
              <a:t>食品安全</a:t>
            </a:r>
            <a:endParaRPr lang="en-US" dirty="0"/>
          </a:p>
        </p:txBody>
      </p:sp>
      <p:sp>
        <p:nvSpPr>
          <p:cNvPr id="32" name="Bullet1">
            <a:extLst>
              <a:ext uri="{FF2B5EF4-FFF2-40B4-BE49-F238E27FC236}">
                <a16:creationId xmlns:a16="http://schemas.microsoft.com/office/drawing/2014/main" id="{5576719F-E97B-CB84-45BD-18A5875930BC}"/>
              </a:ext>
            </a:extLst>
          </p:cNvPr>
          <p:cNvSpPr txBox="1">
            <a:spLocks/>
          </p:cNvSpPr>
          <p:nvPr/>
        </p:nvSpPr>
        <p:spPr>
          <a:xfrm>
            <a:off x="1850511" y="2814195"/>
            <a:ext cx="1136721" cy="380307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b="1" dirty="0"/>
              <a:t>零售商务</a:t>
            </a:r>
            <a:endParaRPr lang="en-US" b="1" dirty="0"/>
          </a:p>
        </p:txBody>
      </p:sp>
      <p:sp>
        <p:nvSpPr>
          <p:cNvPr id="33" name="Text1">
            <a:extLst>
              <a:ext uri="{FF2B5EF4-FFF2-40B4-BE49-F238E27FC236}">
                <a16:creationId xmlns:a16="http://schemas.microsoft.com/office/drawing/2014/main" id="{315CF5E4-1509-6FD1-4A66-0B16798A7B0D}"/>
              </a:ext>
            </a:extLst>
          </p:cNvPr>
          <p:cNvSpPr txBox="1">
            <a:spLocks/>
          </p:cNvSpPr>
          <p:nvPr/>
        </p:nvSpPr>
        <p:spPr>
          <a:xfrm>
            <a:off x="7295721" y="3247956"/>
            <a:ext cx="126638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i="0" dirty="0">
                <a:effectLst/>
                <a:cs typeface="+mn-ea"/>
                <a:sym typeface="+mn-lt"/>
              </a:rPr>
              <a:t>高效配送，前置仓储，预测需求</a:t>
            </a:r>
            <a:endParaRPr lang="en-US" sz="1200" dirty="0"/>
          </a:p>
        </p:txBody>
      </p:sp>
      <p:sp>
        <p:nvSpPr>
          <p:cNvPr id="34" name="Bullet1">
            <a:extLst>
              <a:ext uri="{FF2B5EF4-FFF2-40B4-BE49-F238E27FC236}">
                <a16:creationId xmlns:a16="http://schemas.microsoft.com/office/drawing/2014/main" id="{4A2C8954-6655-2431-1B23-F0A511901776}"/>
              </a:ext>
            </a:extLst>
          </p:cNvPr>
          <p:cNvSpPr txBox="1">
            <a:spLocks/>
          </p:cNvSpPr>
          <p:nvPr/>
        </p:nvSpPr>
        <p:spPr>
          <a:xfrm>
            <a:off x="7295721" y="2848479"/>
            <a:ext cx="1350550" cy="38030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r>
              <a:rPr lang="zh-CN" altLang="en-US" b="1" dirty="0"/>
              <a:t>物流供应链</a:t>
            </a:r>
            <a:endParaRPr lang="en-US" dirty="0"/>
          </a:p>
        </p:txBody>
      </p:sp>
      <p:sp>
        <p:nvSpPr>
          <p:cNvPr id="35" name="IconBackground1">
            <a:extLst>
              <a:ext uri="{FF2B5EF4-FFF2-40B4-BE49-F238E27FC236}">
                <a16:creationId xmlns:a16="http://schemas.microsoft.com/office/drawing/2014/main" id="{A61F0917-4B1D-B0D2-C704-09B52ACC5E57}"/>
              </a:ext>
            </a:extLst>
          </p:cNvPr>
          <p:cNvSpPr/>
          <p:nvPr/>
        </p:nvSpPr>
        <p:spPr bwMode="auto">
          <a:xfrm>
            <a:off x="7952710" y="3853650"/>
            <a:ext cx="1857375" cy="2120705"/>
          </a:xfrm>
          <a:custGeom>
            <a:avLst/>
            <a:gdLst>
              <a:gd name="T0" fmla="*/ 594 w 744"/>
              <a:gd name="T1" fmla="*/ 732 h 860"/>
              <a:gd name="T2" fmla="*/ 744 w 744"/>
              <a:gd name="T3" fmla="*/ 645 h 860"/>
              <a:gd name="T4" fmla="*/ 744 w 744"/>
              <a:gd name="T5" fmla="*/ 215 h 860"/>
              <a:gd name="T6" fmla="*/ 372 w 744"/>
              <a:gd name="T7" fmla="*/ 0 h 860"/>
              <a:gd name="T8" fmla="*/ 0 w 744"/>
              <a:gd name="T9" fmla="*/ 215 h 860"/>
              <a:gd name="T10" fmla="*/ 0 w 744"/>
              <a:gd name="T11" fmla="*/ 645 h 860"/>
              <a:gd name="T12" fmla="*/ 151 w 744"/>
              <a:gd name="T13" fmla="*/ 732 h 860"/>
              <a:gd name="T14" fmla="*/ 182 w 744"/>
              <a:gd name="T15" fmla="*/ 678 h 860"/>
              <a:gd name="T16" fmla="*/ 239 w 744"/>
              <a:gd name="T17" fmla="*/ 663 h 860"/>
              <a:gd name="T18" fmla="*/ 254 w 744"/>
              <a:gd name="T19" fmla="*/ 720 h 860"/>
              <a:gd name="T20" fmla="*/ 223 w 744"/>
              <a:gd name="T21" fmla="*/ 774 h 860"/>
              <a:gd name="T22" fmla="*/ 372 w 744"/>
              <a:gd name="T23" fmla="*/ 860 h 860"/>
              <a:gd name="T24" fmla="*/ 521 w 744"/>
              <a:gd name="T25" fmla="*/ 774 h 860"/>
              <a:gd name="T26" fmla="*/ 552 w 744"/>
              <a:gd name="T27" fmla="*/ 827 h 860"/>
              <a:gd name="T28" fmla="*/ 609 w 744"/>
              <a:gd name="T29" fmla="*/ 843 h 860"/>
              <a:gd name="T30" fmla="*/ 625 w 744"/>
              <a:gd name="T31" fmla="*/ 785 h 860"/>
              <a:gd name="T32" fmla="*/ 594 w 744"/>
              <a:gd name="T33" fmla="*/ 732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44" h="860">
                <a:moveTo>
                  <a:pt x="594" y="732"/>
                </a:moveTo>
                <a:cubicBezTo>
                  <a:pt x="744" y="645"/>
                  <a:pt x="744" y="645"/>
                  <a:pt x="744" y="645"/>
                </a:cubicBezTo>
                <a:cubicBezTo>
                  <a:pt x="744" y="215"/>
                  <a:pt x="744" y="215"/>
                  <a:pt x="744" y="215"/>
                </a:cubicBezTo>
                <a:cubicBezTo>
                  <a:pt x="372" y="0"/>
                  <a:pt x="372" y="0"/>
                  <a:pt x="372" y="0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645"/>
                  <a:pt x="0" y="645"/>
                  <a:pt x="0" y="645"/>
                </a:cubicBezTo>
                <a:cubicBezTo>
                  <a:pt x="151" y="732"/>
                  <a:pt x="151" y="732"/>
                  <a:pt x="151" y="732"/>
                </a:cubicBezTo>
                <a:cubicBezTo>
                  <a:pt x="182" y="678"/>
                  <a:pt x="182" y="678"/>
                  <a:pt x="182" y="678"/>
                </a:cubicBezTo>
                <a:cubicBezTo>
                  <a:pt x="193" y="658"/>
                  <a:pt x="219" y="651"/>
                  <a:pt x="239" y="663"/>
                </a:cubicBezTo>
                <a:cubicBezTo>
                  <a:pt x="259" y="674"/>
                  <a:pt x="266" y="700"/>
                  <a:pt x="254" y="720"/>
                </a:cubicBezTo>
                <a:cubicBezTo>
                  <a:pt x="223" y="774"/>
                  <a:pt x="223" y="774"/>
                  <a:pt x="223" y="774"/>
                </a:cubicBezTo>
                <a:cubicBezTo>
                  <a:pt x="372" y="860"/>
                  <a:pt x="372" y="860"/>
                  <a:pt x="372" y="860"/>
                </a:cubicBezTo>
                <a:cubicBezTo>
                  <a:pt x="521" y="774"/>
                  <a:pt x="521" y="774"/>
                  <a:pt x="521" y="774"/>
                </a:cubicBezTo>
                <a:cubicBezTo>
                  <a:pt x="552" y="827"/>
                  <a:pt x="552" y="827"/>
                  <a:pt x="552" y="827"/>
                </a:cubicBezTo>
                <a:cubicBezTo>
                  <a:pt x="563" y="847"/>
                  <a:pt x="589" y="854"/>
                  <a:pt x="609" y="843"/>
                </a:cubicBezTo>
                <a:cubicBezTo>
                  <a:pt x="629" y="831"/>
                  <a:pt x="636" y="805"/>
                  <a:pt x="625" y="785"/>
                </a:cubicBezTo>
                <a:lnTo>
                  <a:pt x="594" y="73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algn="ctr"/>
            <a:endParaRPr kumimoji="1" lang="zh-CN" altLang="en-US" b="1">
              <a:solidFill>
                <a:schemeClr val="bg1"/>
              </a:solidFill>
            </a:endParaRPr>
          </a:p>
        </p:txBody>
      </p:sp>
      <p:sp>
        <p:nvSpPr>
          <p:cNvPr id="36" name="Text2">
            <a:extLst>
              <a:ext uri="{FF2B5EF4-FFF2-40B4-BE49-F238E27FC236}">
                <a16:creationId xmlns:a16="http://schemas.microsoft.com/office/drawing/2014/main" id="{2C695F96-F61F-400B-75FB-923CBF8AF3A1}"/>
              </a:ext>
            </a:extLst>
          </p:cNvPr>
          <p:cNvSpPr txBox="1">
            <a:spLocks/>
          </p:cNvSpPr>
          <p:nvPr/>
        </p:nvSpPr>
        <p:spPr>
          <a:xfrm>
            <a:off x="8269233" y="4898110"/>
            <a:ext cx="1224993" cy="5664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cs typeface="+mn-ea"/>
                <a:sym typeface="+mn-lt"/>
              </a:rPr>
              <a:t>精准投送</a:t>
            </a:r>
            <a:endParaRPr lang="en-US" altLang="zh-CN" sz="1200" dirty="0"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cs typeface="+mn-ea"/>
                <a:sym typeface="+mn-lt"/>
              </a:rPr>
              <a:t>内容定制，无人直播</a:t>
            </a:r>
            <a:endParaRPr lang="en-US" sz="1200" dirty="0"/>
          </a:p>
        </p:txBody>
      </p:sp>
      <p:sp>
        <p:nvSpPr>
          <p:cNvPr id="37" name="Bullet2">
            <a:extLst>
              <a:ext uri="{FF2B5EF4-FFF2-40B4-BE49-F238E27FC236}">
                <a16:creationId xmlns:a16="http://schemas.microsoft.com/office/drawing/2014/main" id="{1B5C0460-F600-FF0D-CFB8-066D67E5AB35}"/>
              </a:ext>
            </a:extLst>
          </p:cNvPr>
          <p:cNvSpPr txBox="1">
            <a:spLocks/>
          </p:cNvSpPr>
          <p:nvPr/>
        </p:nvSpPr>
        <p:spPr>
          <a:xfrm>
            <a:off x="8358678" y="4457933"/>
            <a:ext cx="1115085" cy="348982"/>
          </a:xfrm>
          <a:prstGeom prst="rect">
            <a:avLst/>
          </a:prstGeom>
          <a:noFill/>
        </p:spPr>
        <p:txBody>
          <a:bodyPr wrap="square" rtlCol="0" anchor="b" anchorCtr="0">
            <a:normAutofit fontScale="92500" lnSpcReduction="10000"/>
          </a:bodyPr>
          <a:lstStyle/>
          <a:p>
            <a:r>
              <a:rPr lang="zh-CN" altLang="en-US" b="1" dirty="0"/>
              <a:t>娱乐媒体</a:t>
            </a:r>
            <a:endParaRPr lang="en-US" dirty="0"/>
          </a:p>
        </p:txBody>
      </p:sp>
      <p:sp>
        <p:nvSpPr>
          <p:cNvPr id="38" name="IconBackground2">
            <a:extLst>
              <a:ext uri="{FF2B5EF4-FFF2-40B4-BE49-F238E27FC236}">
                <a16:creationId xmlns:a16="http://schemas.microsoft.com/office/drawing/2014/main" id="{84362994-BEE1-BAE4-921C-4B3611F0A859}"/>
              </a:ext>
            </a:extLst>
          </p:cNvPr>
          <p:cNvSpPr/>
          <p:nvPr/>
        </p:nvSpPr>
        <p:spPr bwMode="auto">
          <a:xfrm>
            <a:off x="8623876" y="2262580"/>
            <a:ext cx="2117725" cy="2119136"/>
          </a:xfrm>
          <a:custGeom>
            <a:avLst/>
            <a:gdLst>
              <a:gd name="T0" fmla="*/ 848 w 848"/>
              <a:gd name="T1" fmla="*/ 214 h 859"/>
              <a:gd name="T2" fmla="*/ 476 w 848"/>
              <a:gd name="T3" fmla="*/ 0 h 859"/>
              <a:gd name="T4" fmla="*/ 326 w 848"/>
              <a:gd name="T5" fmla="*/ 87 h 859"/>
              <a:gd name="T6" fmla="*/ 357 w 848"/>
              <a:gd name="T7" fmla="*/ 140 h 859"/>
              <a:gd name="T8" fmla="*/ 341 w 848"/>
              <a:gd name="T9" fmla="*/ 198 h 859"/>
              <a:gd name="T10" fmla="*/ 284 w 848"/>
              <a:gd name="T11" fmla="*/ 182 h 859"/>
              <a:gd name="T12" fmla="*/ 253 w 848"/>
              <a:gd name="T13" fmla="*/ 129 h 859"/>
              <a:gd name="T14" fmla="*/ 104 w 848"/>
              <a:gd name="T15" fmla="*/ 215 h 859"/>
              <a:gd name="T16" fmla="*/ 104 w 848"/>
              <a:gd name="T17" fmla="*/ 386 h 859"/>
              <a:gd name="T18" fmla="*/ 42 w 848"/>
              <a:gd name="T19" fmla="*/ 386 h 859"/>
              <a:gd name="T20" fmla="*/ 0 w 848"/>
              <a:gd name="T21" fmla="*/ 428 h 859"/>
              <a:gd name="T22" fmla="*/ 42 w 848"/>
              <a:gd name="T23" fmla="*/ 470 h 859"/>
              <a:gd name="T24" fmla="*/ 104 w 848"/>
              <a:gd name="T25" fmla="*/ 470 h 859"/>
              <a:gd name="T26" fmla="*/ 104 w 848"/>
              <a:gd name="T27" fmla="*/ 644 h 859"/>
              <a:gd name="T28" fmla="*/ 476 w 848"/>
              <a:gd name="T29" fmla="*/ 859 h 859"/>
              <a:gd name="T30" fmla="*/ 848 w 848"/>
              <a:gd name="T31" fmla="*/ 644 h 859"/>
              <a:gd name="T32" fmla="*/ 848 w 848"/>
              <a:gd name="T33" fmla="*/ 214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48" h="859">
                <a:moveTo>
                  <a:pt x="848" y="214"/>
                </a:moveTo>
                <a:cubicBezTo>
                  <a:pt x="476" y="0"/>
                  <a:pt x="476" y="0"/>
                  <a:pt x="476" y="0"/>
                </a:cubicBezTo>
                <a:cubicBezTo>
                  <a:pt x="326" y="87"/>
                  <a:pt x="326" y="87"/>
                  <a:pt x="326" y="87"/>
                </a:cubicBezTo>
                <a:cubicBezTo>
                  <a:pt x="357" y="140"/>
                  <a:pt x="357" y="140"/>
                  <a:pt x="357" y="140"/>
                </a:cubicBezTo>
                <a:cubicBezTo>
                  <a:pt x="368" y="160"/>
                  <a:pt x="361" y="186"/>
                  <a:pt x="341" y="198"/>
                </a:cubicBezTo>
                <a:cubicBezTo>
                  <a:pt x="321" y="209"/>
                  <a:pt x="295" y="202"/>
                  <a:pt x="284" y="182"/>
                </a:cubicBezTo>
                <a:cubicBezTo>
                  <a:pt x="253" y="129"/>
                  <a:pt x="253" y="129"/>
                  <a:pt x="253" y="129"/>
                </a:cubicBezTo>
                <a:cubicBezTo>
                  <a:pt x="104" y="215"/>
                  <a:pt x="104" y="215"/>
                  <a:pt x="104" y="215"/>
                </a:cubicBezTo>
                <a:cubicBezTo>
                  <a:pt x="104" y="386"/>
                  <a:pt x="104" y="386"/>
                  <a:pt x="104" y="386"/>
                </a:cubicBezTo>
                <a:cubicBezTo>
                  <a:pt x="42" y="386"/>
                  <a:pt x="42" y="386"/>
                  <a:pt x="42" y="386"/>
                </a:cubicBezTo>
                <a:cubicBezTo>
                  <a:pt x="19" y="386"/>
                  <a:pt x="0" y="405"/>
                  <a:pt x="0" y="428"/>
                </a:cubicBezTo>
                <a:cubicBezTo>
                  <a:pt x="0" y="452"/>
                  <a:pt x="19" y="470"/>
                  <a:pt x="42" y="470"/>
                </a:cubicBezTo>
                <a:cubicBezTo>
                  <a:pt x="104" y="470"/>
                  <a:pt x="104" y="470"/>
                  <a:pt x="104" y="470"/>
                </a:cubicBezTo>
                <a:cubicBezTo>
                  <a:pt x="104" y="644"/>
                  <a:pt x="104" y="644"/>
                  <a:pt x="104" y="644"/>
                </a:cubicBezTo>
                <a:cubicBezTo>
                  <a:pt x="476" y="859"/>
                  <a:pt x="476" y="859"/>
                  <a:pt x="476" y="859"/>
                </a:cubicBezTo>
                <a:cubicBezTo>
                  <a:pt x="848" y="644"/>
                  <a:pt x="848" y="644"/>
                  <a:pt x="848" y="644"/>
                </a:cubicBezTo>
                <a:lnTo>
                  <a:pt x="848" y="214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algn="ctr"/>
            <a:endParaRPr kumimoji="1" lang="zh-CN" altLang="en-US" b="1">
              <a:solidFill>
                <a:schemeClr val="bg1"/>
              </a:solidFill>
            </a:endParaRPr>
          </a:p>
        </p:txBody>
      </p:sp>
      <p:sp>
        <p:nvSpPr>
          <p:cNvPr id="39" name="Text1">
            <a:extLst>
              <a:ext uri="{FF2B5EF4-FFF2-40B4-BE49-F238E27FC236}">
                <a16:creationId xmlns:a16="http://schemas.microsoft.com/office/drawing/2014/main" id="{F37562CC-1797-80F8-61A8-7F34DFC3F446}"/>
              </a:ext>
            </a:extLst>
          </p:cNvPr>
          <p:cNvSpPr txBox="1">
            <a:spLocks/>
          </p:cNvSpPr>
          <p:nvPr/>
        </p:nvSpPr>
        <p:spPr>
          <a:xfrm>
            <a:off x="9154683" y="3252208"/>
            <a:ext cx="126638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用户画像，风险预防，智能投资</a:t>
            </a:r>
            <a:endParaRPr lang="en-US" sz="1200" dirty="0"/>
          </a:p>
        </p:txBody>
      </p:sp>
      <p:sp>
        <p:nvSpPr>
          <p:cNvPr id="40" name="Bullet1">
            <a:extLst>
              <a:ext uri="{FF2B5EF4-FFF2-40B4-BE49-F238E27FC236}">
                <a16:creationId xmlns:a16="http://schemas.microsoft.com/office/drawing/2014/main" id="{DAE3C9B4-AD95-91A9-C21C-3F40D87589ED}"/>
              </a:ext>
            </a:extLst>
          </p:cNvPr>
          <p:cNvSpPr txBox="1">
            <a:spLocks/>
          </p:cNvSpPr>
          <p:nvPr/>
        </p:nvSpPr>
        <p:spPr>
          <a:xfrm>
            <a:off x="9154683" y="2852731"/>
            <a:ext cx="1350550" cy="380307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algn="ctr"/>
            <a:r>
              <a:rPr lang="zh-CN" altLang="en-US" b="1" dirty="0"/>
              <a:t>智能金融</a:t>
            </a:r>
            <a:endParaRPr 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375A83F-E68B-EC05-8C51-908B4B703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5" r="22045"/>
          <a:stretch/>
        </p:blipFill>
        <p:spPr>
          <a:xfrm>
            <a:off x="10067714" y="4565747"/>
            <a:ext cx="1800000" cy="1800000"/>
          </a:xfrm>
          <a:prstGeom prst="ellipse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DDC24FC-A169-F11F-F5FE-64B6DE42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8" t="-518" r="29634" b="518"/>
          <a:stretch/>
        </p:blipFill>
        <p:spPr>
          <a:xfrm>
            <a:off x="100989" y="4606156"/>
            <a:ext cx="1800000" cy="1800000"/>
          </a:xfrm>
          <a:prstGeom prst="ellipse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01A67BF-9C96-00D0-49CF-170B8CE6F5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35" r="16835"/>
          <a:stretch/>
        </p:blipFill>
        <p:spPr>
          <a:xfrm>
            <a:off x="50511" y="1155787"/>
            <a:ext cx="1800000" cy="1800000"/>
          </a:xfrm>
          <a:prstGeom prst="ellipse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601F287-E231-03F9-995D-CB56E69C02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67" r="16667"/>
          <a:stretch/>
        </p:blipFill>
        <p:spPr>
          <a:xfrm>
            <a:off x="10398428" y="1107377"/>
            <a:ext cx="1800000" cy="18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534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大模型及其应用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zh-CN" altLang="en-US" dirty="0"/>
              <a:t>大模型的能力和应用场景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6D922-2B2A-6258-B050-18FF18D8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大模型的发展</a:t>
            </a:r>
          </a:p>
        </p:txBody>
      </p:sp>
      <p:grpSp>
        <p:nvGrpSpPr>
          <p:cNvPr id="21" name="7605d5d7-0051-4320-bed4-54c8eb6395e2.source.3.zh-Hans.pptx">
            <a:extLst>
              <a:ext uri="{FF2B5EF4-FFF2-40B4-BE49-F238E27FC236}">
                <a16:creationId xmlns:a16="http://schemas.microsoft.com/office/drawing/2014/main" id="{1E9300FB-E417-170F-B0DA-E008AF20D1A5}"/>
              </a:ext>
            </a:extLst>
          </p:cNvPr>
          <p:cNvGrpSpPr/>
          <p:nvPr/>
        </p:nvGrpSpPr>
        <p:grpSpPr>
          <a:xfrm>
            <a:off x="660400" y="1265103"/>
            <a:ext cx="10858500" cy="4734194"/>
            <a:chOff x="660400" y="1231900"/>
            <a:chExt cx="10858500" cy="473419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133ACE0-4B40-48CC-E5A7-C00E9DE3A505}"/>
                </a:ext>
              </a:extLst>
            </p:cNvPr>
            <p:cNvGrpSpPr/>
            <p:nvPr/>
          </p:nvGrpSpPr>
          <p:grpSpPr>
            <a:xfrm>
              <a:off x="660400" y="2434302"/>
              <a:ext cx="3531792" cy="3531792"/>
              <a:chOff x="660400" y="2434302"/>
              <a:chExt cx="3531792" cy="3531792"/>
            </a:xfrm>
          </p:grpSpPr>
          <p:sp>
            <p:nvSpPr>
              <p:cNvPr id="34" name="ComponentBackground1">
                <a:extLst>
                  <a:ext uri="{FF2B5EF4-FFF2-40B4-BE49-F238E27FC236}">
                    <a16:creationId xmlns:a16="http://schemas.microsoft.com/office/drawing/2014/main" id="{5D9823A1-E85B-D54D-396D-4C900B2D10C2}"/>
                  </a:ext>
                </a:extLst>
              </p:cNvPr>
              <p:cNvSpPr/>
              <p:nvPr/>
            </p:nvSpPr>
            <p:spPr>
              <a:xfrm>
                <a:off x="660400" y="2434302"/>
                <a:ext cx="3531792" cy="353179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  <a:alpha val="8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Number1">
                <a:extLst>
                  <a:ext uri="{FF2B5EF4-FFF2-40B4-BE49-F238E27FC236}">
                    <a16:creationId xmlns:a16="http://schemas.microsoft.com/office/drawing/2014/main" id="{069A492D-3712-D109-6AD4-0E713DE5E233}"/>
                  </a:ext>
                </a:extLst>
              </p:cNvPr>
              <p:cNvSpPr txBox="1"/>
              <p:nvPr/>
            </p:nvSpPr>
            <p:spPr>
              <a:xfrm>
                <a:off x="2333929" y="2995286"/>
                <a:ext cx="184730" cy="461665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:endParaRPr lang="zh-CN" altLang="en-US" sz="2400" b="1" dirty="0"/>
              </a:p>
            </p:txBody>
          </p:sp>
          <p:sp>
            <p:nvSpPr>
              <p:cNvPr id="36" name="Bullet1">
                <a:extLst>
                  <a:ext uri="{FF2B5EF4-FFF2-40B4-BE49-F238E27FC236}">
                    <a16:creationId xmlns:a16="http://schemas.microsoft.com/office/drawing/2014/main" id="{8D69FDC2-BD0E-EAA5-6867-B82749BA736F}"/>
                  </a:ext>
                </a:extLst>
              </p:cNvPr>
              <p:cNvSpPr/>
              <p:nvPr/>
            </p:nvSpPr>
            <p:spPr>
              <a:xfrm flipH="1">
                <a:off x="961985" y="3787139"/>
                <a:ext cx="2928620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b="1" dirty="0"/>
                  <a:t>大模型的发展历程</a:t>
                </a:r>
                <a:endParaRPr lang="en-US" dirty="0"/>
              </a:p>
            </p:txBody>
          </p:sp>
          <p:sp>
            <p:nvSpPr>
              <p:cNvPr id="37" name="Text1">
                <a:extLst>
                  <a:ext uri="{FF2B5EF4-FFF2-40B4-BE49-F238E27FC236}">
                    <a16:creationId xmlns:a16="http://schemas.microsoft.com/office/drawing/2014/main" id="{4CF9C818-58A5-B56E-AF9D-8468BB62A0CD}"/>
                  </a:ext>
                </a:extLst>
              </p:cNvPr>
              <p:cNvSpPr/>
              <p:nvPr/>
            </p:nvSpPr>
            <p:spPr>
              <a:xfrm flipH="1">
                <a:off x="961985" y="4248804"/>
                <a:ext cx="2928620" cy="99978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从传统神经网络到Transformer架构，再到如今的多模态大模型，大模型的发展呈现出从单一到多元、从有限到强大的趋势。</a:t>
                </a:r>
                <a:endParaRPr lang="en-US" dirty="0"/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16FF7DC-C7F4-B889-FD4A-B667DFCA60AB}"/>
                </a:ext>
              </a:extLst>
            </p:cNvPr>
            <p:cNvGrpSpPr/>
            <p:nvPr/>
          </p:nvGrpSpPr>
          <p:grpSpPr>
            <a:xfrm>
              <a:off x="4323754" y="2434302"/>
              <a:ext cx="3531792" cy="3531792"/>
              <a:chOff x="4323754" y="2434302"/>
              <a:chExt cx="3531792" cy="3531792"/>
            </a:xfrm>
          </p:grpSpPr>
          <p:sp>
            <p:nvSpPr>
              <p:cNvPr id="30" name="ComponentBackground2">
                <a:extLst>
                  <a:ext uri="{FF2B5EF4-FFF2-40B4-BE49-F238E27FC236}">
                    <a16:creationId xmlns:a16="http://schemas.microsoft.com/office/drawing/2014/main" id="{8A09CA09-3351-F280-A2B8-812D74CCF40E}"/>
                  </a:ext>
                </a:extLst>
              </p:cNvPr>
              <p:cNvSpPr/>
              <p:nvPr/>
            </p:nvSpPr>
            <p:spPr>
              <a:xfrm>
                <a:off x="4323754" y="2434302"/>
                <a:ext cx="3531792" cy="3531792"/>
              </a:xfrm>
              <a:prstGeom prst="ellipse">
                <a:avLst/>
              </a:prstGeom>
              <a:solidFill>
                <a:schemeClr val="tx2"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Bullet2">
                <a:extLst>
                  <a:ext uri="{FF2B5EF4-FFF2-40B4-BE49-F238E27FC236}">
                    <a16:creationId xmlns:a16="http://schemas.microsoft.com/office/drawing/2014/main" id="{43ABC246-12E1-2724-A821-5A815E940BB1}"/>
                  </a:ext>
                </a:extLst>
              </p:cNvPr>
              <p:cNvSpPr/>
              <p:nvPr/>
            </p:nvSpPr>
            <p:spPr>
              <a:xfrm flipH="1">
                <a:off x="4625339" y="3787139"/>
                <a:ext cx="2928620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b="1" dirty="0"/>
                  <a:t>大模型技术的突破</a:t>
                </a:r>
                <a:endParaRPr lang="en-US" dirty="0"/>
              </a:p>
            </p:txBody>
          </p:sp>
          <p:sp>
            <p:nvSpPr>
              <p:cNvPr id="33" name="Text2">
                <a:extLst>
                  <a:ext uri="{FF2B5EF4-FFF2-40B4-BE49-F238E27FC236}">
                    <a16:creationId xmlns:a16="http://schemas.microsoft.com/office/drawing/2014/main" id="{1CDE34F1-D8C1-C026-FF23-CC67202DECE7}"/>
                  </a:ext>
                </a:extLst>
              </p:cNvPr>
              <p:cNvSpPr/>
              <p:nvPr/>
            </p:nvSpPr>
            <p:spPr>
              <a:xfrm flipH="1">
                <a:off x="4625339" y="4248804"/>
                <a:ext cx="2928620" cy="99978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硬件提升、算法创新和数据爆炸共同推动了大模型技术的突破，使得模型能够处理更复杂的任务和数据类型。</a:t>
                </a:r>
                <a:endParaRPr 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88EA73-19AD-D451-6CBB-32E7CF5981E1}"/>
                </a:ext>
              </a:extLst>
            </p:cNvPr>
            <p:cNvGrpSpPr/>
            <p:nvPr/>
          </p:nvGrpSpPr>
          <p:grpSpPr>
            <a:xfrm>
              <a:off x="7987108" y="2434302"/>
              <a:ext cx="3531792" cy="3531792"/>
              <a:chOff x="7987108" y="2434302"/>
              <a:chExt cx="3531792" cy="3531792"/>
            </a:xfrm>
          </p:grpSpPr>
          <p:sp>
            <p:nvSpPr>
              <p:cNvPr id="26" name="ComponentBackground3">
                <a:extLst>
                  <a:ext uri="{FF2B5EF4-FFF2-40B4-BE49-F238E27FC236}">
                    <a16:creationId xmlns:a16="http://schemas.microsoft.com/office/drawing/2014/main" id="{C96319B8-B948-6885-7CA3-D6A6A876DD56}"/>
                  </a:ext>
                </a:extLst>
              </p:cNvPr>
              <p:cNvSpPr/>
              <p:nvPr/>
            </p:nvSpPr>
            <p:spPr>
              <a:xfrm>
                <a:off x="7987108" y="2434302"/>
                <a:ext cx="3531792" cy="3531792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  <a:alpha val="10000"/>
                </a:schemeClr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Bullet3">
                <a:extLst>
                  <a:ext uri="{FF2B5EF4-FFF2-40B4-BE49-F238E27FC236}">
                    <a16:creationId xmlns:a16="http://schemas.microsoft.com/office/drawing/2014/main" id="{C126C891-1A6C-4052-11D4-18A207803DDE}"/>
                  </a:ext>
                </a:extLst>
              </p:cNvPr>
              <p:cNvSpPr/>
              <p:nvPr/>
            </p:nvSpPr>
            <p:spPr>
              <a:xfrm flipH="1">
                <a:off x="8288693" y="3787139"/>
                <a:ext cx="2928620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b="1" dirty="0"/>
                  <a:t>大模型的挑战与未来</a:t>
                </a:r>
                <a:endParaRPr lang="en-US" dirty="0"/>
              </a:p>
            </p:txBody>
          </p:sp>
          <p:sp>
            <p:nvSpPr>
              <p:cNvPr id="29" name="Text3">
                <a:extLst>
                  <a:ext uri="{FF2B5EF4-FFF2-40B4-BE49-F238E27FC236}">
                    <a16:creationId xmlns:a16="http://schemas.microsoft.com/office/drawing/2014/main" id="{64F6709F-EA79-36B5-7CC9-C9B24A505F72}"/>
                  </a:ext>
                </a:extLst>
              </p:cNvPr>
              <p:cNvSpPr/>
              <p:nvPr/>
            </p:nvSpPr>
            <p:spPr>
              <a:xfrm flipH="1">
                <a:off x="8288693" y="4248804"/>
                <a:ext cx="2928620" cy="999789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dirty="0"/>
                  <a:t>尽管大模型取得了巨大进步，但仍面临资源消耗、模型偏见、可解释性等挑战。未来的发展需要更高效、公平、可解释的大模型。</a:t>
                </a:r>
                <a:endParaRPr lang="en-US" dirty="0"/>
              </a:p>
            </p:txBody>
          </p:sp>
        </p:grpSp>
        <p:sp>
          <p:nvSpPr>
            <p:cNvPr id="25" name="Title">
              <a:extLst>
                <a:ext uri="{FF2B5EF4-FFF2-40B4-BE49-F238E27FC236}">
                  <a16:creationId xmlns:a16="http://schemas.microsoft.com/office/drawing/2014/main" id="{E9CB710C-4C20-4734-0A56-015145F28C3F}"/>
                </a:ext>
              </a:extLst>
            </p:cNvPr>
            <p:cNvSpPr txBox="1"/>
            <p:nvPr/>
          </p:nvSpPr>
          <p:spPr>
            <a:xfrm>
              <a:off x="660400" y="1231900"/>
              <a:ext cx="10858500" cy="694414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过去、现在与未来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335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6FEBC-EEE1-7406-97A2-5A9CA862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大模型的核心特性</a:t>
            </a:r>
          </a:p>
        </p:txBody>
      </p:sp>
      <p:grpSp>
        <p:nvGrpSpPr>
          <p:cNvPr id="3" name="b693a994-6463-48b4-b755-b8da047dbbbf.source.5.zh-Hans.pptx">
            <a:extLst>
              <a:ext uri="{FF2B5EF4-FFF2-40B4-BE49-F238E27FC236}">
                <a16:creationId xmlns:a16="http://schemas.microsoft.com/office/drawing/2014/main" id="{BAC1CAD9-8A6F-85AE-551E-00A28F01742D}"/>
              </a:ext>
            </a:extLst>
          </p:cNvPr>
          <p:cNvGrpSpPr/>
          <p:nvPr/>
        </p:nvGrpSpPr>
        <p:grpSpPr>
          <a:xfrm>
            <a:off x="673100" y="1130301"/>
            <a:ext cx="10845800" cy="4960985"/>
            <a:chOff x="673100" y="1130301"/>
            <a:chExt cx="10845800" cy="4960985"/>
          </a:xfrm>
        </p:grpSpPr>
        <p:sp>
          <p:nvSpPr>
            <p:cNvPr id="4" name="îṧļîḍê">
              <a:extLst>
                <a:ext uri="{FF2B5EF4-FFF2-40B4-BE49-F238E27FC236}">
                  <a16:creationId xmlns:a16="http://schemas.microsoft.com/office/drawing/2014/main" id="{50F9CE4C-1D3E-A8E0-4A55-270627A58843}"/>
                </a:ext>
              </a:extLst>
            </p:cNvPr>
            <p:cNvSpPr/>
            <p:nvPr/>
          </p:nvSpPr>
          <p:spPr>
            <a:xfrm>
              <a:off x="2597991" y="3144856"/>
              <a:ext cx="219404" cy="766057"/>
            </a:xfrm>
            <a:custGeom>
              <a:avLst/>
              <a:gdLst>
                <a:gd name="connsiteX0" fmla="*/ 0 w 346710"/>
                <a:gd name="connsiteY0" fmla="*/ 426720 h 853440"/>
                <a:gd name="connsiteX1" fmla="*/ 0 w 346710"/>
                <a:gd name="connsiteY1" fmla="*/ 853440 h 853440"/>
                <a:gd name="connsiteX2" fmla="*/ 346710 w 346710"/>
                <a:gd name="connsiteY2" fmla="*/ 426720 h 853440"/>
                <a:gd name="connsiteX3" fmla="*/ 346710 w 346710"/>
                <a:gd name="connsiteY3" fmla="*/ 0 h 853440"/>
                <a:gd name="connsiteX4" fmla="*/ 0 w 346710"/>
                <a:gd name="connsiteY4" fmla="*/ 426720 h 853440"/>
                <a:gd name="connsiteX0-1" fmla="*/ 0 w 346710"/>
                <a:gd name="connsiteY0-2" fmla="*/ 436245 h 862965"/>
                <a:gd name="connsiteX1-3" fmla="*/ 0 w 346710"/>
                <a:gd name="connsiteY1-4" fmla="*/ 862965 h 862965"/>
                <a:gd name="connsiteX2-5" fmla="*/ 346710 w 346710"/>
                <a:gd name="connsiteY2-6" fmla="*/ 436245 h 862965"/>
                <a:gd name="connsiteX3-7" fmla="*/ 342900 w 346710"/>
                <a:gd name="connsiteY3-8" fmla="*/ 0 h 862965"/>
                <a:gd name="connsiteX4-9" fmla="*/ 0 w 346710"/>
                <a:gd name="connsiteY4-10" fmla="*/ 436245 h 862965"/>
                <a:gd name="connsiteX0-11" fmla="*/ 1905 w 348615"/>
                <a:gd name="connsiteY0-12" fmla="*/ 436245 h 870585"/>
                <a:gd name="connsiteX1-13" fmla="*/ 0 w 348615"/>
                <a:gd name="connsiteY1-14" fmla="*/ 870585 h 870585"/>
                <a:gd name="connsiteX2-15" fmla="*/ 348615 w 348615"/>
                <a:gd name="connsiteY2-16" fmla="*/ 436245 h 870585"/>
                <a:gd name="connsiteX3-17" fmla="*/ 344805 w 348615"/>
                <a:gd name="connsiteY3-18" fmla="*/ 0 h 870585"/>
                <a:gd name="connsiteX4-19" fmla="*/ 1905 w 348615"/>
                <a:gd name="connsiteY4-20" fmla="*/ 436245 h 870585"/>
                <a:gd name="connsiteX0-21" fmla="*/ 0 w 350520"/>
                <a:gd name="connsiteY0-22" fmla="*/ 438150 h 870585"/>
                <a:gd name="connsiteX1-23" fmla="*/ 1905 w 350520"/>
                <a:gd name="connsiteY1-24" fmla="*/ 870585 h 870585"/>
                <a:gd name="connsiteX2-25" fmla="*/ 350520 w 350520"/>
                <a:gd name="connsiteY2-26" fmla="*/ 436245 h 870585"/>
                <a:gd name="connsiteX3-27" fmla="*/ 346710 w 350520"/>
                <a:gd name="connsiteY3-28" fmla="*/ 0 h 870585"/>
                <a:gd name="connsiteX4-29" fmla="*/ 0 w 350520"/>
                <a:gd name="connsiteY4-30" fmla="*/ 438150 h 870585"/>
                <a:gd name="connsiteX0-31" fmla="*/ 0 w 356235"/>
                <a:gd name="connsiteY0-32" fmla="*/ 438150 h 870585"/>
                <a:gd name="connsiteX1-33" fmla="*/ 7620 w 356235"/>
                <a:gd name="connsiteY1-34" fmla="*/ 870585 h 870585"/>
                <a:gd name="connsiteX2-35" fmla="*/ 356235 w 356235"/>
                <a:gd name="connsiteY2-36" fmla="*/ 436245 h 870585"/>
                <a:gd name="connsiteX3-37" fmla="*/ 352425 w 356235"/>
                <a:gd name="connsiteY3-38" fmla="*/ 0 h 870585"/>
                <a:gd name="connsiteX4-39" fmla="*/ 0 w 356235"/>
                <a:gd name="connsiteY4-40" fmla="*/ 438150 h 870585"/>
                <a:gd name="connsiteX0-41" fmla="*/ 0 w 356235"/>
                <a:gd name="connsiteY0-42" fmla="*/ 438150 h 870585"/>
                <a:gd name="connsiteX1-43" fmla="*/ 3810 w 356235"/>
                <a:gd name="connsiteY1-44" fmla="*/ 870585 h 870585"/>
                <a:gd name="connsiteX2-45" fmla="*/ 356235 w 356235"/>
                <a:gd name="connsiteY2-46" fmla="*/ 436245 h 870585"/>
                <a:gd name="connsiteX3-47" fmla="*/ 352425 w 356235"/>
                <a:gd name="connsiteY3-48" fmla="*/ 0 h 870585"/>
                <a:gd name="connsiteX4-49" fmla="*/ 0 w 356235"/>
                <a:gd name="connsiteY4-50" fmla="*/ 438150 h 870585"/>
                <a:gd name="connsiteX0-51" fmla="*/ 0 w 356288"/>
                <a:gd name="connsiteY0-52" fmla="*/ 434344 h 866779"/>
                <a:gd name="connsiteX1-53" fmla="*/ 3810 w 356288"/>
                <a:gd name="connsiteY1-54" fmla="*/ 866779 h 866779"/>
                <a:gd name="connsiteX2-55" fmla="*/ 356235 w 356288"/>
                <a:gd name="connsiteY2-56" fmla="*/ 432439 h 866779"/>
                <a:gd name="connsiteX3-57" fmla="*/ 356288 w 356288"/>
                <a:gd name="connsiteY3-58" fmla="*/ 0 h 866779"/>
                <a:gd name="connsiteX4-59" fmla="*/ 0 w 356288"/>
                <a:gd name="connsiteY4-60" fmla="*/ 434344 h 8667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6288" h="866779">
                  <a:moveTo>
                    <a:pt x="0" y="434344"/>
                  </a:moveTo>
                  <a:lnTo>
                    <a:pt x="3810" y="866779"/>
                  </a:lnTo>
                  <a:lnTo>
                    <a:pt x="356235" y="432439"/>
                  </a:lnTo>
                  <a:cubicBezTo>
                    <a:pt x="356253" y="288293"/>
                    <a:pt x="356270" y="144146"/>
                    <a:pt x="356288" y="0"/>
                  </a:cubicBezTo>
                  <a:lnTo>
                    <a:pt x="0" y="434344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457200"/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5" name="íṩļïḍé">
              <a:extLst>
                <a:ext uri="{FF2B5EF4-FFF2-40B4-BE49-F238E27FC236}">
                  <a16:creationId xmlns:a16="http://schemas.microsoft.com/office/drawing/2014/main" id="{ADFB543C-3774-8E64-AD8B-C7C0C7935D10}"/>
                </a:ext>
              </a:extLst>
            </p:cNvPr>
            <p:cNvSpPr/>
            <p:nvPr/>
          </p:nvSpPr>
          <p:spPr>
            <a:xfrm>
              <a:off x="4748519" y="2769205"/>
              <a:ext cx="321188" cy="766057"/>
            </a:xfrm>
            <a:custGeom>
              <a:avLst/>
              <a:gdLst>
                <a:gd name="connsiteX0" fmla="*/ 0 w 346710"/>
                <a:gd name="connsiteY0" fmla="*/ 426720 h 853440"/>
                <a:gd name="connsiteX1" fmla="*/ 0 w 346710"/>
                <a:gd name="connsiteY1" fmla="*/ 853440 h 853440"/>
                <a:gd name="connsiteX2" fmla="*/ 346710 w 346710"/>
                <a:gd name="connsiteY2" fmla="*/ 426720 h 853440"/>
                <a:gd name="connsiteX3" fmla="*/ 346710 w 346710"/>
                <a:gd name="connsiteY3" fmla="*/ 0 h 853440"/>
                <a:gd name="connsiteX4" fmla="*/ 0 w 346710"/>
                <a:gd name="connsiteY4" fmla="*/ 426720 h 853440"/>
                <a:gd name="connsiteX0-1" fmla="*/ 0 w 346710"/>
                <a:gd name="connsiteY0-2" fmla="*/ 436245 h 862965"/>
                <a:gd name="connsiteX1-3" fmla="*/ 0 w 346710"/>
                <a:gd name="connsiteY1-4" fmla="*/ 862965 h 862965"/>
                <a:gd name="connsiteX2-5" fmla="*/ 346710 w 346710"/>
                <a:gd name="connsiteY2-6" fmla="*/ 436245 h 862965"/>
                <a:gd name="connsiteX3-7" fmla="*/ 342900 w 346710"/>
                <a:gd name="connsiteY3-8" fmla="*/ 0 h 862965"/>
                <a:gd name="connsiteX4-9" fmla="*/ 0 w 346710"/>
                <a:gd name="connsiteY4-10" fmla="*/ 436245 h 862965"/>
                <a:gd name="connsiteX0-11" fmla="*/ 1905 w 348615"/>
                <a:gd name="connsiteY0-12" fmla="*/ 436245 h 870585"/>
                <a:gd name="connsiteX1-13" fmla="*/ 0 w 348615"/>
                <a:gd name="connsiteY1-14" fmla="*/ 870585 h 870585"/>
                <a:gd name="connsiteX2-15" fmla="*/ 348615 w 348615"/>
                <a:gd name="connsiteY2-16" fmla="*/ 436245 h 870585"/>
                <a:gd name="connsiteX3-17" fmla="*/ 344805 w 348615"/>
                <a:gd name="connsiteY3-18" fmla="*/ 0 h 870585"/>
                <a:gd name="connsiteX4-19" fmla="*/ 1905 w 348615"/>
                <a:gd name="connsiteY4-20" fmla="*/ 436245 h 870585"/>
                <a:gd name="connsiteX0-21" fmla="*/ 0 w 350520"/>
                <a:gd name="connsiteY0-22" fmla="*/ 438150 h 870585"/>
                <a:gd name="connsiteX1-23" fmla="*/ 1905 w 350520"/>
                <a:gd name="connsiteY1-24" fmla="*/ 870585 h 870585"/>
                <a:gd name="connsiteX2-25" fmla="*/ 350520 w 350520"/>
                <a:gd name="connsiteY2-26" fmla="*/ 436245 h 870585"/>
                <a:gd name="connsiteX3-27" fmla="*/ 346710 w 350520"/>
                <a:gd name="connsiteY3-28" fmla="*/ 0 h 870585"/>
                <a:gd name="connsiteX4-29" fmla="*/ 0 w 350520"/>
                <a:gd name="connsiteY4-30" fmla="*/ 438150 h 870585"/>
                <a:gd name="connsiteX0-31" fmla="*/ 0 w 356235"/>
                <a:gd name="connsiteY0-32" fmla="*/ 438150 h 870585"/>
                <a:gd name="connsiteX1-33" fmla="*/ 7620 w 356235"/>
                <a:gd name="connsiteY1-34" fmla="*/ 870585 h 870585"/>
                <a:gd name="connsiteX2-35" fmla="*/ 356235 w 356235"/>
                <a:gd name="connsiteY2-36" fmla="*/ 436245 h 870585"/>
                <a:gd name="connsiteX3-37" fmla="*/ 352425 w 356235"/>
                <a:gd name="connsiteY3-38" fmla="*/ 0 h 870585"/>
                <a:gd name="connsiteX4-39" fmla="*/ 0 w 356235"/>
                <a:gd name="connsiteY4-40" fmla="*/ 438150 h 870585"/>
                <a:gd name="connsiteX0-41" fmla="*/ 0 w 356235"/>
                <a:gd name="connsiteY0-42" fmla="*/ 438150 h 870585"/>
                <a:gd name="connsiteX1-43" fmla="*/ 3810 w 356235"/>
                <a:gd name="connsiteY1-44" fmla="*/ 870585 h 870585"/>
                <a:gd name="connsiteX2-45" fmla="*/ 356235 w 356235"/>
                <a:gd name="connsiteY2-46" fmla="*/ 436245 h 870585"/>
                <a:gd name="connsiteX3-47" fmla="*/ 352425 w 356235"/>
                <a:gd name="connsiteY3-48" fmla="*/ 0 h 870585"/>
                <a:gd name="connsiteX4-49" fmla="*/ 0 w 356235"/>
                <a:gd name="connsiteY4-50" fmla="*/ 438150 h 870585"/>
                <a:gd name="connsiteX0-51" fmla="*/ 0 w 356288"/>
                <a:gd name="connsiteY0-52" fmla="*/ 434344 h 866779"/>
                <a:gd name="connsiteX1-53" fmla="*/ 3810 w 356288"/>
                <a:gd name="connsiteY1-54" fmla="*/ 866779 h 866779"/>
                <a:gd name="connsiteX2-55" fmla="*/ 356235 w 356288"/>
                <a:gd name="connsiteY2-56" fmla="*/ 432439 h 866779"/>
                <a:gd name="connsiteX3-57" fmla="*/ 356288 w 356288"/>
                <a:gd name="connsiteY3-58" fmla="*/ 0 h 866779"/>
                <a:gd name="connsiteX4-59" fmla="*/ 0 w 356288"/>
                <a:gd name="connsiteY4-60" fmla="*/ 434344 h 8667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6288" h="866779">
                  <a:moveTo>
                    <a:pt x="0" y="434344"/>
                  </a:moveTo>
                  <a:lnTo>
                    <a:pt x="3810" y="866779"/>
                  </a:lnTo>
                  <a:lnTo>
                    <a:pt x="356235" y="432439"/>
                  </a:lnTo>
                  <a:cubicBezTo>
                    <a:pt x="356253" y="288293"/>
                    <a:pt x="356270" y="144146"/>
                    <a:pt x="356288" y="0"/>
                  </a:cubicBezTo>
                  <a:lnTo>
                    <a:pt x="0" y="434344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457200"/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6" name="íṥļíḑe">
              <a:extLst>
                <a:ext uri="{FF2B5EF4-FFF2-40B4-BE49-F238E27FC236}">
                  <a16:creationId xmlns:a16="http://schemas.microsoft.com/office/drawing/2014/main" id="{AE32EE4B-5609-D6AF-C2E8-23A0DBA9E25F}"/>
                </a:ext>
              </a:extLst>
            </p:cNvPr>
            <p:cNvSpPr/>
            <p:nvPr/>
          </p:nvSpPr>
          <p:spPr>
            <a:xfrm>
              <a:off x="7016714" y="2393552"/>
              <a:ext cx="321188" cy="766057"/>
            </a:xfrm>
            <a:custGeom>
              <a:avLst/>
              <a:gdLst>
                <a:gd name="connsiteX0" fmla="*/ 0 w 346710"/>
                <a:gd name="connsiteY0" fmla="*/ 426720 h 853440"/>
                <a:gd name="connsiteX1" fmla="*/ 0 w 346710"/>
                <a:gd name="connsiteY1" fmla="*/ 853440 h 853440"/>
                <a:gd name="connsiteX2" fmla="*/ 346710 w 346710"/>
                <a:gd name="connsiteY2" fmla="*/ 426720 h 853440"/>
                <a:gd name="connsiteX3" fmla="*/ 346710 w 346710"/>
                <a:gd name="connsiteY3" fmla="*/ 0 h 853440"/>
                <a:gd name="connsiteX4" fmla="*/ 0 w 346710"/>
                <a:gd name="connsiteY4" fmla="*/ 426720 h 853440"/>
                <a:gd name="connsiteX0-1" fmla="*/ 0 w 346710"/>
                <a:gd name="connsiteY0-2" fmla="*/ 436245 h 862965"/>
                <a:gd name="connsiteX1-3" fmla="*/ 0 w 346710"/>
                <a:gd name="connsiteY1-4" fmla="*/ 862965 h 862965"/>
                <a:gd name="connsiteX2-5" fmla="*/ 346710 w 346710"/>
                <a:gd name="connsiteY2-6" fmla="*/ 436245 h 862965"/>
                <a:gd name="connsiteX3-7" fmla="*/ 342900 w 346710"/>
                <a:gd name="connsiteY3-8" fmla="*/ 0 h 862965"/>
                <a:gd name="connsiteX4-9" fmla="*/ 0 w 346710"/>
                <a:gd name="connsiteY4-10" fmla="*/ 436245 h 862965"/>
                <a:gd name="connsiteX0-11" fmla="*/ 1905 w 348615"/>
                <a:gd name="connsiteY0-12" fmla="*/ 436245 h 870585"/>
                <a:gd name="connsiteX1-13" fmla="*/ 0 w 348615"/>
                <a:gd name="connsiteY1-14" fmla="*/ 870585 h 870585"/>
                <a:gd name="connsiteX2-15" fmla="*/ 348615 w 348615"/>
                <a:gd name="connsiteY2-16" fmla="*/ 436245 h 870585"/>
                <a:gd name="connsiteX3-17" fmla="*/ 344805 w 348615"/>
                <a:gd name="connsiteY3-18" fmla="*/ 0 h 870585"/>
                <a:gd name="connsiteX4-19" fmla="*/ 1905 w 348615"/>
                <a:gd name="connsiteY4-20" fmla="*/ 436245 h 870585"/>
                <a:gd name="connsiteX0-21" fmla="*/ 0 w 350520"/>
                <a:gd name="connsiteY0-22" fmla="*/ 438150 h 870585"/>
                <a:gd name="connsiteX1-23" fmla="*/ 1905 w 350520"/>
                <a:gd name="connsiteY1-24" fmla="*/ 870585 h 870585"/>
                <a:gd name="connsiteX2-25" fmla="*/ 350520 w 350520"/>
                <a:gd name="connsiteY2-26" fmla="*/ 436245 h 870585"/>
                <a:gd name="connsiteX3-27" fmla="*/ 346710 w 350520"/>
                <a:gd name="connsiteY3-28" fmla="*/ 0 h 870585"/>
                <a:gd name="connsiteX4-29" fmla="*/ 0 w 350520"/>
                <a:gd name="connsiteY4-30" fmla="*/ 438150 h 870585"/>
                <a:gd name="connsiteX0-31" fmla="*/ 0 w 356235"/>
                <a:gd name="connsiteY0-32" fmla="*/ 438150 h 870585"/>
                <a:gd name="connsiteX1-33" fmla="*/ 7620 w 356235"/>
                <a:gd name="connsiteY1-34" fmla="*/ 870585 h 870585"/>
                <a:gd name="connsiteX2-35" fmla="*/ 356235 w 356235"/>
                <a:gd name="connsiteY2-36" fmla="*/ 436245 h 870585"/>
                <a:gd name="connsiteX3-37" fmla="*/ 352425 w 356235"/>
                <a:gd name="connsiteY3-38" fmla="*/ 0 h 870585"/>
                <a:gd name="connsiteX4-39" fmla="*/ 0 w 356235"/>
                <a:gd name="connsiteY4-40" fmla="*/ 438150 h 870585"/>
                <a:gd name="connsiteX0-41" fmla="*/ 0 w 356235"/>
                <a:gd name="connsiteY0-42" fmla="*/ 438150 h 870585"/>
                <a:gd name="connsiteX1-43" fmla="*/ 3810 w 356235"/>
                <a:gd name="connsiteY1-44" fmla="*/ 870585 h 870585"/>
                <a:gd name="connsiteX2-45" fmla="*/ 356235 w 356235"/>
                <a:gd name="connsiteY2-46" fmla="*/ 436245 h 870585"/>
                <a:gd name="connsiteX3-47" fmla="*/ 352425 w 356235"/>
                <a:gd name="connsiteY3-48" fmla="*/ 0 h 870585"/>
                <a:gd name="connsiteX4-49" fmla="*/ 0 w 356235"/>
                <a:gd name="connsiteY4-50" fmla="*/ 438150 h 870585"/>
                <a:gd name="connsiteX0-51" fmla="*/ 0 w 356288"/>
                <a:gd name="connsiteY0-52" fmla="*/ 434344 h 866779"/>
                <a:gd name="connsiteX1-53" fmla="*/ 3810 w 356288"/>
                <a:gd name="connsiteY1-54" fmla="*/ 866779 h 866779"/>
                <a:gd name="connsiteX2-55" fmla="*/ 356235 w 356288"/>
                <a:gd name="connsiteY2-56" fmla="*/ 432439 h 866779"/>
                <a:gd name="connsiteX3-57" fmla="*/ 356288 w 356288"/>
                <a:gd name="connsiteY3-58" fmla="*/ 0 h 866779"/>
                <a:gd name="connsiteX4-59" fmla="*/ 0 w 356288"/>
                <a:gd name="connsiteY4-60" fmla="*/ 434344 h 8667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6288" h="866779">
                  <a:moveTo>
                    <a:pt x="0" y="434344"/>
                  </a:moveTo>
                  <a:lnTo>
                    <a:pt x="3810" y="866779"/>
                  </a:lnTo>
                  <a:lnTo>
                    <a:pt x="356235" y="432439"/>
                  </a:lnTo>
                  <a:cubicBezTo>
                    <a:pt x="356253" y="288293"/>
                    <a:pt x="356270" y="144146"/>
                    <a:pt x="356288" y="0"/>
                  </a:cubicBezTo>
                  <a:lnTo>
                    <a:pt x="0" y="434344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457200"/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7" name="íṡ1iḍe">
              <a:extLst>
                <a:ext uri="{FF2B5EF4-FFF2-40B4-BE49-F238E27FC236}">
                  <a16:creationId xmlns:a16="http://schemas.microsoft.com/office/drawing/2014/main" id="{1B744B2E-F858-98F3-6F79-7DD8CACAB007}"/>
                </a:ext>
              </a:extLst>
            </p:cNvPr>
            <p:cNvSpPr/>
            <p:nvPr/>
          </p:nvSpPr>
          <p:spPr>
            <a:xfrm>
              <a:off x="9271592" y="2017899"/>
              <a:ext cx="321188" cy="766057"/>
            </a:xfrm>
            <a:custGeom>
              <a:avLst/>
              <a:gdLst>
                <a:gd name="connsiteX0" fmla="*/ 0 w 346710"/>
                <a:gd name="connsiteY0" fmla="*/ 426720 h 853440"/>
                <a:gd name="connsiteX1" fmla="*/ 0 w 346710"/>
                <a:gd name="connsiteY1" fmla="*/ 853440 h 853440"/>
                <a:gd name="connsiteX2" fmla="*/ 346710 w 346710"/>
                <a:gd name="connsiteY2" fmla="*/ 426720 h 853440"/>
                <a:gd name="connsiteX3" fmla="*/ 346710 w 346710"/>
                <a:gd name="connsiteY3" fmla="*/ 0 h 853440"/>
                <a:gd name="connsiteX4" fmla="*/ 0 w 346710"/>
                <a:gd name="connsiteY4" fmla="*/ 426720 h 853440"/>
                <a:gd name="connsiteX0-1" fmla="*/ 0 w 346710"/>
                <a:gd name="connsiteY0-2" fmla="*/ 436245 h 862965"/>
                <a:gd name="connsiteX1-3" fmla="*/ 0 w 346710"/>
                <a:gd name="connsiteY1-4" fmla="*/ 862965 h 862965"/>
                <a:gd name="connsiteX2-5" fmla="*/ 346710 w 346710"/>
                <a:gd name="connsiteY2-6" fmla="*/ 436245 h 862965"/>
                <a:gd name="connsiteX3-7" fmla="*/ 342900 w 346710"/>
                <a:gd name="connsiteY3-8" fmla="*/ 0 h 862965"/>
                <a:gd name="connsiteX4-9" fmla="*/ 0 w 346710"/>
                <a:gd name="connsiteY4-10" fmla="*/ 436245 h 862965"/>
                <a:gd name="connsiteX0-11" fmla="*/ 1905 w 348615"/>
                <a:gd name="connsiteY0-12" fmla="*/ 436245 h 870585"/>
                <a:gd name="connsiteX1-13" fmla="*/ 0 w 348615"/>
                <a:gd name="connsiteY1-14" fmla="*/ 870585 h 870585"/>
                <a:gd name="connsiteX2-15" fmla="*/ 348615 w 348615"/>
                <a:gd name="connsiteY2-16" fmla="*/ 436245 h 870585"/>
                <a:gd name="connsiteX3-17" fmla="*/ 344805 w 348615"/>
                <a:gd name="connsiteY3-18" fmla="*/ 0 h 870585"/>
                <a:gd name="connsiteX4-19" fmla="*/ 1905 w 348615"/>
                <a:gd name="connsiteY4-20" fmla="*/ 436245 h 870585"/>
                <a:gd name="connsiteX0-21" fmla="*/ 0 w 350520"/>
                <a:gd name="connsiteY0-22" fmla="*/ 438150 h 870585"/>
                <a:gd name="connsiteX1-23" fmla="*/ 1905 w 350520"/>
                <a:gd name="connsiteY1-24" fmla="*/ 870585 h 870585"/>
                <a:gd name="connsiteX2-25" fmla="*/ 350520 w 350520"/>
                <a:gd name="connsiteY2-26" fmla="*/ 436245 h 870585"/>
                <a:gd name="connsiteX3-27" fmla="*/ 346710 w 350520"/>
                <a:gd name="connsiteY3-28" fmla="*/ 0 h 870585"/>
                <a:gd name="connsiteX4-29" fmla="*/ 0 w 350520"/>
                <a:gd name="connsiteY4-30" fmla="*/ 438150 h 870585"/>
                <a:gd name="connsiteX0-31" fmla="*/ 0 w 356235"/>
                <a:gd name="connsiteY0-32" fmla="*/ 438150 h 870585"/>
                <a:gd name="connsiteX1-33" fmla="*/ 7620 w 356235"/>
                <a:gd name="connsiteY1-34" fmla="*/ 870585 h 870585"/>
                <a:gd name="connsiteX2-35" fmla="*/ 356235 w 356235"/>
                <a:gd name="connsiteY2-36" fmla="*/ 436245 h 870585"/>
                <a:gd name="connsiteX3-37" fmla="*/ 352425 w 356235"/>
                <a:gd name="connsiteY3-38" fmla="*/ 0 h 870585"/>
                <a:gd name="connsiteX4-39" fmla="*/ 0 w 356235"/>
                <a:gd name="connsiteY4-40" fmla="*/ 438150 h 870585"/>
                <a:gd name="connsiteX0-41" fmla="*/ 0 w 356235"/>
                <a:gd name="connsiteY0-42" fmla="*/ 438150 h 870585"/>
                <a:gd name="connsiteX1-43" fmla="*/ 3810 w 356235"/>
                <a:gd name="connsiteY1-44" fmla="*/ 870585 h 870585"/>
                <a:gd name="connsiteX2-45" fmla="*/ 356235 w 356235"/>
                <a:gd name="connsiteY2-46" fmla="*/ 436245 h 870585"/>
                <a:gd name="connsiteX3-47" fmla="*/ 352425 w 356235"/>
                <a:gd name="connsiteY3-48" fmla="*/ 0 h 870585"/>
                <a:gd name="connsiteX4-49" fmla="*/ 0 w 356235"/>
                <a:gd name="connsiteY4-50" fmla="*/ 438150 h 870585"/>
                <a:gd name="connsiteX0-51" fmla="*/ 0 w 356288"/>
                <a:gd name="connsiteY0-52" fmla="*/ 434344 h 866779"/>
                <a:gd name="connsiteX1-53" fmla="*/ 3810 w 356288"/>
                <a:gd name="connsiteY1-54" fmla="*/ 866779 h 866779"/>
                <a:gd name="connsiteX2-55" fmla="*/ 356235 w 356288"/>
                <a:gd name="connsiteY2-56" fmla="*/ 432439 h 866779"/>
                <a:gd name="connsiteX3-57" fmla="*/ 356288 w 356288"/>
                <a:gd name="connsiteY3-58" fmla="*/ 0 h 866779"/>
                <a:gd name="connsiteX4-59" fmla="*/ 0 w 356288"/>
                <a:gd name="connsiteY4-60" fmla="*/ 434344 h 8667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6288" h="866779">
                  <a:moveTo>
                    <a:pt x="0" y="434344"/>
                  </a:moveTo>
                  <a:lnTo>
                    <a:pt x="3810" y="866779"/>
                  </a:lnTo>
                  <a:lnTo>
                    <a:pt x="356235" y="432439"/>
                  </a:lnTo>
                  <a:cubicBezTo>
                    <a:pt x="356253" y="288293"/>
                    <a:pt x="356270" y="144146"/>
                    <a:pt x="356288" y="0"/>
                  </a:cubicBezTo>
                  <a:lnTo>
                    <a:pt x="0" y="434344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 defTabSz="457200"/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8" name="Title">
              <a:extLst>
                <a:ext uri="{FF2B5EF4-FFF2-40B4-BE49-F238E27FC236}">
                  <a16:creationId xmlns:a16="http://schemas.microsoft.com/office/drawing/2014/main" id="{AC69693D-EF83-3F89-002E-6850E53F5FED}"/>
                </a:ext>
              </a:extLst>
            </p:cNvPr>
            <p:cNvSpPr txBox="1"/>
            <p:nvPr/>
          </p:nvSpPr>
          <p:spPr>
            <a:xfrm>
              <a:off x="673100" y="1130301"/>
              <a:ext cx="5422900" cy="8068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zh-CN" altLang="en-US" sz="2400" b="1" dirty="0"/>
                <a:t>参数规模、训练数据与任务多样性</a:t>
              </a:r>
              <a:endParaRPr lang="en-US" dirty="0"/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373E93D-5B59-4703-6332-4395A7ED9070}"/>
                </a:ext>
              </a:extLst>
            </p:cNvPr>
            <p:cNvGrpSpPr/>
            <p:nvPr/>
          </p:nvGrpSpPr>
          <p:grpSpPr>
            <a:xfrm>
              <a:off x="673100" y="3064077"/>
              <a:ext cx="1926120" cy="3027209"/>
              <a:chOff x="673100" y="3064077"/>
              <a:chExt cx="1587089" cy="3027209"/>
            </a:xfrm>
          </p:grpSpPr>
          <p:sp>
            <p:nvSpPr>
              <p:cNvPr id="26" name="Bullet1">
                <a:extLst>
                  <a:ext uri="{FF2B5EF4-FFF2-40B4-BE49-F238E27FC236}">
                    <a16:creationId xmlns:a16="http://schemas.microsoft.com/office/drawing/2014/main" id="{78CFAF15-7B1D-5D55-2098-B203AE51D7B8}"/>
                  </a:ext>
                </a:extLst>
              </p:cNvPr>
              <p:cNvSpPr/>
              <p:nvPr/>
            </p:nvSpPr>
            <p:spPr bwMode="auto">
              <a:xfrm>
                <a:off x="674113" y="3526623"/>
                <a:ext cx="1586076" cy="38429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1" compatLnSpc="1">
                <a:norm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zh-CN" altLang="en-US" b="1" dirty="0">
                    <a:solidFill>
                      <a:srgbClr val="FFFFFF"/>
                    </a:solidFill>
                  </a:rPr>
                  <a:t>参数规模巨大</a:t>
                </a:r>
                <a:endParaRPr lang="en-US" dirty="0"/>
              </a:p>
            </p:txBody>
          </p:sp>
          <p:sp>
            <p:nvSpPr>
              <p:cNvPr id="27" name="Text1">
                <a:extLst>
                  <a:ext uri="{FF2B5EF4-FFF2-40B4-BE49-F238E27FC236}">
                    <a16:creationId xmlns:a16="http://schemas.microsoft.com/office/drawing/2014/main" id="{2A27AE85-47D3-2E58-ECD3-81FF58BC361F}"/>
                  </a:ext>
                </a:extLst>
              </p:cNvPr>
              <p:cNvSpPr/>
              <p:nvPr/>
            </p:nvSpPr>
            <p:spPr>
              <a:xfrm>
                <a:off x="673100" y="4019738"/>
                <a:ext cx="1586076" cy="2071548"/>
              </a:xfrm>
              <a:prstGeom prst="rect">
                <a:avLst/>
              </a:prstGeom>
              <a:noFill/>
              <a:ln w="3175">
                <a:solidFill>
                  <a:schemeClr val="tx2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模型参数数量达到数十亿至千亿级别，远超传统模型。</a:t>
                </a:r>
                <a:endParaRPr lang="en-US" dirty="0"/>
              </a:p>
            </p:txBody>
          </p:sp>
          <p:sp>
            <p:nvSpPr>
              <p:cNvPr id="28" name="Number1">
                <a:extLst>
                  <a:ext uri="{FF2B5EF4-FFF2-40B4-BE49-F238E27FC236}">
                    <a16:creationId xmlns:a16="http://schemas.microsoft.com/office/drawing/2014/main" id="{77D5889F-9136-8041-01D9-765F3297D7A7}"/>
                  </a:ext>
                </a:extLst>
              </p:cNvPr>
              <p:cNvSpPr/>
              <p:nvPr/>
            </p:nvSpPr>
            <p:spPr>
              <a:xfrm>
                <a:off x="674113" y="3064077"/>
                <a:ext cx="1586076" cy="46254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i="1" dirty="0"/>
                  <a:t>1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531B04B-F1B3-4D40-5EBF-A7A6A51A6EA1}"/>
                </a:ext>
              </a:extLst>
            </p:cNvPr>
            <p:cNvGrpSpPr/>
            <p:nvPr/>
          </p:nvGrpSpPr>
          <p:grpSpPr>
            <a:xfrm>
              <a:off x="2831277" y="2688426"/>
              <a:ext cx="1926120" cy="3027209"/>
              <a:chOff x="2524842" y="2688426"/>
              <a:chExt cx="1587089" cy="3027209"/>
            </a:xfrm>
          </p:grpSpPr>
          <p:sp>
            <p:nvSpPr>
              <p:cNvPr id="23" name="Bullet2">
                <a:extLst>
                  <a:ext uri="{FF2B5EF4-FFF2-40B4-BE49-F238E27FC236}">
                    <a16:creationId xmlns:a16="http://schemas.microsoft.com/office/drawing/2014/main" id="{62AE1039-38C1-76FA-B284-4B2650D1E4BD}"/>
                  </a:ext>
                </a:extLst>
              </p:cNvPr>
              <p:cNvSpPr/>
              <p:nvPr/>
            </p:nvSpPr>
            <p:spPr bwMode="auto">
              <a:xfrm>
                <a:off x="2525855" y="3150972"/>
                <a:ext cx="1586076" cy="38429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1" compatLnSpc="1">
                <a:norm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zh-CN" altLang="en-US" b="1" dirty="0">
                    <a:solidFill>
                      <a:srgbClr val="FFFFFF"/>
                    </a:solidFill>
                  </a:rPr>
                  <a:t>学习能力强大</a:t>
                </a:r>
                <a:endParaRPr lang="en-US" dirty="0"/>
              </a:p>
            </p:txBody>
          </p:sp>
          <p:sp>
            <p:nvSpPr>
              <p:cNvPr id="24" name="Text2">
                <a:extLst>
                  <a:ext uri="{FF2B5EF4-FFF2-40B4-BE49-F238E27FC236}">
                    <a16:creationId xmlns:a16="http://schemas.microsoft.com/office/drawing/2014/main" id="{0501F1EF-0FB0-938F-A557-CCE9D6B8E4E3}"/>
                  </a:ext>
                </a:extLst>
              </p:cNvPr>
              <p:cNvSpPr/>
              <p:nvPr/>
            </p:nvSpPr>
            <p:spPr>
              <a:xfrm>
                <a:off x="2524842" y="3644087"/>
                <a:ext cx="1586076" cy="2071548"/>
              </a:xfrm>
              <a:prstGeom prst="rect">
                <a:avLst/>
              </a:prstGeom>
              <a:noFill/>
              <a:ln w="3175">
                <a:solidFill>
                  <a:schemeClr val="tx2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能够自动捕捉大量数据中的复杂规律，具备强大的泛化能力。</a:t>
                </a:r>
                <a:endParaRPr lang="en-US" dirty="0"/>
              </a:p>
            </p:txBody>
          </p:sp>
          <p:sp>
            <p:nvSpPr>
              <p:cNvPr id="25" name="Number2">
                <a:extLst>
                  <a:ext uri="{FF2B5EF4-FFF2-40B4-BE49-F238E27FC236}">
                    <a16:creationId xmlns:a16="http://schemas.microsoft.com/office/drawing/2014/main" id="{9471816D-8E47-ADB5-BCAD-1CB74934F14F}"/>
                  </a:ext>
                </a:extLst>
              </p:cNvPr>
              <p:cNvSpPr/>
              <p:nvPr/>
            </p:nvSpPr>
            <p:spPr>
              <a:xfrm>
                <a:off x="2525855" y="2688426"/>
                <a:ext cx="1586076" cy="46254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i="1" dirty="0"/>
                  <a:t>2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B5C1712-0F28-E166-F12D-D10C12ABD2EA}"/>
                </a:ext>
              </a:extLst>
            </p:cNvPr>
            <p:cNvGrpSpPr/>
            <p:nvPr/>
          </p:nvGrpSpPr>
          <p:grpSpPr>
            <a:xfrm>
              <a:off x="5086155" y="2312773"/>
              <a:ext cx="1926120" cy="3027209"/>
              <a:chOff x="4376584" y="2312773"/>
              <a:chExt cx="1587089" cy="3027209"/>
            </a:xfrm>
          </p:grpSpPr>
          <p:sp>
            <p:nvSpPr>
              <p:cNvPr id="20" name="Bullet3">
                <a:extLst>
                  <a:ext uri="{FF2B5EF4-FFF2-40B4-BE49-F238E27FC236}">
                    <a16:creationId xmlns:a16="http://schemas.microsoft.com/office/drawing/2014/main" id="{2DAC13FF-521B-42F2-C2CF-8A26FB559BD4}"/>
                  </a:ext>
                </a:extLst>
              </p:cNvPr>
              <p:cNvSpPr/>
              <p:nvPr/>
            </p:nvSpPr>
            <p:spPr bwMode="auto">
              <a:xfrm>
                <a:off x="4377597" y="2775319"/>
                <a:ext cx="1586076" cy="38429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1" compatLnSpc="1">
                <a:norm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zh-CN" altLang="en-US" b="1" dirty="0">
                    <a:solidFill>
                      <a:srgbClr val="FFFFFF"/>
                    </a:solidFill>
                  </a:rPr>
                  <a:t>多模态融合</a:t>
                </a:r>
                <a:endParaRPr lang="en-US" dirty="0"/>
              </a:p>
            </p:txBody>
          </p:sp>
          <p:sp>
            <p:nvSpPr>
              <p:cNvPr id="21" name="Text3">
                <a:extLst>
                  <a:ext uri="{FF2B5EF4-FFF2-40B4-BE49-F238E27FC236}">
                    <a16:creationId xmlns:a16="http://schemas.microsoft.com/office/drawing/2014/main" id="{86D5164A-9B90-28A2-6520-30F2DC7AD56D}"/>
                  </a:ext>
                </a:extLst>
              </p:cNvPr>
              <p:cNvSpPr/>
              <p:nvPr/>
            </p:nvSpPr>
            <p:spPr>
              <a:xfrm>
                <a:off x="4376584" y="3268434"/>
                <a:ext cx="1586076" cy="2071548"/>
              </a:xfrm>
              <a:prstGeom prst="rect">
                <a:avLst/>
              </a:prstGeom>
              <a:noFill/>
              <a:ln w="3175">
                <a:solidFill>
                  <a:schemeClr val="tx2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结合文本、图像、音频等多种模态信息，提升理解与生成能力。</a:t>
                </a:r>
                <a:endParaRPr lang="en-US" dirty="0"/>
              </a:p>
            </p:txBody>
          </p:sp>
          <p:sp>
            <p:nvSpPr>
              <p:cNvPr id="22" name="Number3">
                <a:extLst>
                  <a:ext uri="{FF2B5EF4-FFF2-40B4-BE49-F238E27FC236}">
                    <a16:creationId xmlns:a16="http://schemas.microsoft.com/office/drawing/2014/main" id="{918D6113-6621-4BDB-0FBF-B5249A6C7493}"/>
                  </a:ext>
                </a:extLst>
              </p:cNvPr>
              <p:cNvSpPr/>
              <p:nvPr/>
            </p:nvSpPr>
            <p:spPr>
              <a:xfrm>
                <a:off x="4377597" y="2312773"/>
                <a:ext cx="1586076" cy="46254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i="1" dirty="0"/>
                  <a:t>3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56FC942E-DD22-0669-22E1-4639016CACA4}"/>
                </a:ext>
              </a:extLst>
            </p:cNvPr>
            <p:cNvGrpSpPr/>
            <p:nvPr/>
          </p:nvGrpSpPr>
          <p:grpSpPr>
            <a:xfrm>
              <a:off x="7351784" y="1937120"/>
              <a:ext cx="1926120" cy="3027209"/>
              <a:chOff x="6228326" y="1937120"/>
              <a:chExt cx="1587089" cy="3027209"/>
            </a:xfrm>
          </p:grpSpPr>
          <p:sp>
            <p:nvSpPr>
              <p:cNvPr id="17" name="Bullet4">
                <a:extLst>
                  <a:ext uri="{FF2B5EF4-FFF2-40B4-BE49-F238E27FC236}">
                    <a16:creationId xmlns:a16="http://schemas.microsoft.com/office/drawing/2014/main" id="{6A93E24E-EF5F-E0EA-3D10-095FA83DB186}"/>
                  </a:ext>
                </a:extLst>
              </p:cNvPr>
              <p:cNvSpPr/>
              <p:nvPr/>
            </p:nvSpPr>
            <p:spPr bwMode="auto">
              <a:xfrm>
                <a:off x="6229339" y="2399666"/>
                <a:ext cx="1586076" cy="38429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1" compatLnSpc="1">
                <a:norm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zh-CN" altLang="en-US" b="1" dirty="0">
                    <a:solidFill>
                      <a:srgbClr val="FFFFFF"/>
                    </a:solidFill>
                  </a:rPr>
                  <a:t>强大的推理能力</a:t>
                </a:r>
                <a:endParaRPr lang="en-US" dirty="0"/>
              </a:p>
            </p:txBody>
          </p:sp>
          <p:sp>
            <p:nvSpPr>
              <p:cNvPr id="18" name="Text4">
                <a:extLst>
                  <a:ext uri="{FF2B5EF4-FFF2-40B4-BE49-F238E27FC236}">
                    <a16:creationId xmlns:a16="http://schemas.microsoft.com/office/drawing/2014/main" id="{2C0202CD-AE48-31F6-5113-BEBFB374912F}"/>
                  </a:ext>
                </a:extLst>
              </p:cNvPr>
              <p:cNvSpPr/>
              <p:nvPr/>
            </p:nvSpPr>
            <p:spPr>
              <a:xfrm>
                <a:off x="6228326" y="2892781"/>
                <a:ext cx="1586076" cy="2071548"/>
              </a:xfrm>
              <a:prstGeom prst="rect">
                <a:avLst/>
              </a:prstGeom>
              <a:noFill/>
              <a:ln w="3175">
                <a:solidFill>
                  <a:schemeClr val="tx2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在复杂任务中快速准确地推理，支持高复杂度的决策过程。</a:t>
                </a:r>
                <a:endParaRPr lang="en-US" dirty="0"/>
              </a:p>
            </p:txBody>
          </p:sp>
          <p:sp>
            <p:nvSpPr>
              <p:cNvPr id="19" name="Number4">
                <a:extLst>
                  <a:ext uri="{FF2B5EF4-FFF2-40B4-BE49-F238E27FC236}">
                    <a16:creationId xmlns:a16="http://schemas.microsoft.com/office/drawing/2014/main" id="{BD40364D-DE26-6BA1-53B3-67980CA5D797}"/>
                  </a:ext>
                </a:extLst>
              </p:cNvPr>
              <p:cNvSpPr/>
              <p:nvPr/>
            </p:nvSpPr>
            <p:spPr>
              <a:xfrm>
                <a:off x="6229339" y="1937120"/>
                <a:ext cx="1586076" cy="46254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i="1" dirty="0"/>
                  <a:t>4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13A2C79-A290-995E-77B7-A758DAA71E4F}"/>
                </a:ext>
              </a:extLst>
            </p:cNvPr>
            <p:cNvGrpSpPr/>
            <p:nvPr/>
          </p:nvGrpSpPr>
          <p:grpSpPr>
            <a:xfrm>
              <a:off x="9592780" y="1561467"/>
              <a:ext cx="1926120" cy="3027209"/>
              <a:chOff x="8080068" y="1561467"/>
              <a:chExt cx="1587089" cy="3027209"/>
            </a:xfrm>
          </p:grpSpPr>
          <p:sp>
            <p:nvSpPr>
              <p:cNvPr id="14" name="Bullet5">
                <a:extLst>
                  <a:ext uri="{FF2B5EF4-FFF2-40B4-BE49-F238E27FC236}">
                    <a16:creationId xmlns:a16="http://schemas.microsoft.com/office/drawing/2014/main" id="{5D195AE9-9E3E-B902-4BB1-40AE56D7407D}"/>
                  </a:ext>
                </a:extLst>
              </p:cNvPr>
              <p:cNvSpPr/>
              <p:nvPr/>
            </p:nvSpPr>
            <p:spPr bwMode="auto">
              <a:xfrm>
                <a:off x="8081081" y="2024013"/>
                <a:ext cx="1586076" cy="38429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1" compatLnSpc="1">
                <a:norm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0" algn="ctr"/>
                <a:r>
                  <a:rPr lang="zh-CN" altLang="en-US" b="1" dirty="0">
                    <a:solidFill>
                      <a:srgbClr val="FFFFFF"/>
                    </a:solidFill>
                  </a:rPr>
                  <a:t>持续学习和优化</a:t>
                </a:r>
                <a:endParaRPr lang="en-US" dirty="0"/>
              </a:p>
            </p:txBody>
          </p:sp>
          <p:sp>
            <p:nvSpPr>
              <p:cNvPr id="15" name="Text5">
                <a:extLst>
                  <a:ext uri="{FF2B5EF4-FFF2-40B4-BE49-F238E27FC236}">
                    <a16:creationId xmlns:a16="http://schemas.microsoft.com/office/drawing/2014/main" id="{AA42240F-D68A-4881-E8F5-46873DA0F9B6}"/>
                  </a:ext>
                </a:extLst>
              </p:cNvPr>
              <p:cNvSpPr/>
              <p:nvPr/>
            </p:nvSpPr>
            <p:spPr>
              <a:xfrm>
                <a:off x="8080068" y="2517128"/>
                <a:ext cx="1586076" cy="2071548"/>
              </a:xfrm>
              <a:prstGeom prst="rect">
                <a:avLst/>
              </a:prstGeom>
              <a:noFill/>
              <a:ln w="3175">
                <a:solidFill>
                  <a:schemeClr val="tx2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能够通过在线学习不断优化自身，适应新的数据和任务需求。</a:t>
                </a:r>
                <a:endParaRPr lang="en-US" dirty="0"/>
              </a:p>
            </p:txBody>
          </p:sp>
          <p:sp>
            <p:nvSpPr>
              <p:cNvPr id="16" name="Number5">
                <a:extLst>
                  <a:ext uri="{FF2B5EF4-FFF2-40B4-BE49-F238E27FC236}">
                    <a16:creationId xmlns:a16="http://schemas.microsoft.com/office/drawing/2014/main" id="{3BE94BF5-CC7A-6BA4-2180-E135CF49A25C}"/>
                  </a:ext>
                </a:extLst>
              </p:cNvPr>
              <p:cNvSpPr/>
              <p:nvPr/>
            </p:nvSpPr>
            <p:spPr>
              <a:xfrm>
                <a:off x="8081081" y="1561467"/>
                <a:ext cx="1586076" cy="462545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b="1" i="1" dirty="0"/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770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FECD579-4A32-585F-E563-695A4A0C51D4}"/>
              </a:ext>
            </a:extLst>
          </p:cNvPr>
          <p:cNvGrpSpPr/>
          <p:nvPr/>
        </p:nvGrpSpPr>
        <p:grpSpPr>
          <a:xfrm>
            <a:off x="7772062" y="4909873"/>
            <a:ext cx="1624069" cy="1233752"/>
            <a:chOff x="7652165" y="4909873"/>
            <a:chExt cx="1624069" cy="1233752"/>
          </a:xfrm>
        </p:grpSpPr>
        <p:sp>
          <p:nvSpPr>
            <p:cNvPr id="16" name="Text5">
              <a:extLst>
                <a:ext uri="{FF2B5EF4-FFF2-40B4-BE49-F238E27FC236}">
                  <a16:creationId xmlns:a16="http://schemas.microsoft.com/office/drawing/2014/main" id="{22449FBE-94FE-8954-0022-F45E6A5110A5}"/>
                </a:ext>
              </a:extLst>
            </p:cNvPr>
            <p:cNvSpPr/>
            <p:nvPr/>
          </p:nvSpPr>
          <p:spPr bwMode="auto">
            <a:xfrm>
              <a:off x="7652165" y="5351678"/>
              <a:ext cx="1624069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机器人对话、智能护理、智能助手等</a:t>
              </a:r>
              <a:endParaRPr lang="en-US" dirty="0"/>
            </a:p>
          </p:txBody>
        </p:sp>
        <p:sp>
          <p:nvSpPr>
            <p:cNvPr id="17" name="Bullet5">
              <a:extLst>
                <a:ext uri="{FF2B5EF4-FFF2-40B4-BE49-F238E27FC236}">
                  <a16:creationId xmlns:a16="http://schemas.microsoft.com/office/drawing/2014/main" id="{A880F361-1216-81AE-7005-765B6BE38A5A}"/>
                </a:ext>
              </a:extLst>
            </p:cNvPr>
            <p:cNvSpPr txBox="1"/>
            <p:nvPr/>
          </p:nvSpPr>
          <p:spPr bwMode="auto">
            <a:xfrm>
              <a:off x="7652165" y="4909873"/>
              <a:ext cx="162406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b="1" dirty="0"/>
                <a:t>数字人技术</a:t>
              </a:r>
              <a:endParaRPr lang="en-US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B408DA4-11AE-7A00-EE4E-39AB19BA00B1}"/>
              </a:ext>
            </a:extLst>
          </p:cNvPr>
          <p:cNvGrpSpPr/>
          <p:nvPr/>
        </p:nvGrpSpPr>
        <p:grpSpPr>
          <a:xfrm>
            <a:off x="5989572" y="4909873"/>
            <a:ext cx="1791769" cy="1233752"/>
            <a:chOff x="5855462" y="4909873"/>
            <a:chExt cx="1791769" cy="1233752"/>
          </a:xfrm>
        </p:grpSpPr>
        <p:sp>
          <p:nvSpPr>
            <p:cNvPr id="18" name="Text4">
              <a:extLst>
                <a:ext uri="{FF2B5EF4-FFF2-40B4-BE49-F238E27FC236}">
                  <a16:creationId xmlns:a16="http://schemas.microsoft.com/office/drawing/2014/main" id="{348B78AA-40AE-A026-6F75-7AA8A5AF43A4}"/>
                </a:ext>
              </a:extLst>
            </p:cNvPr>
            <p:cNvSpPr/>
            <p:nvPr/>
          </p:nvSpPr>
          <p:spPr bwMode="auto">
            <a:xfrm>
              <a:off x="5941779" y="5351678"/>
              <a:ext cx="1624069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语音转文字、语音合成、说话人识别等</a:t>
              </a:r>
              <a:endParaRPr lang="en-US" dirty="0"/>
            </a:p>
          </p:txBody>
        </p:sp>
        <p:sp>
          <p:nvSpPr>
            <p:cNvPr id="19" name="Bullet4">
              <a:extLst>
                <a:ext uri="{FF2B5EF4-FFF2-40B4-BE49-F238E27FC236}">
                  <a16:creationId xmlns:a16="http://schemas.microsoft.com/office/drawing/2014/main" id="{D82AFF8E-89B8-A935-4588-E71268892544}"/>
                </a:ext>
              </a:extLst>
            </p:cNvPr>
            <p:cNvSpPr txBox="1"/>
            <p:nvPr/>
          </p:nvSpPr>
          <p:spPr bwMode="auto">
            <a:xfrm>
              <a:off x="5855462" y="4909873"/>
              <a:ext cx="179176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1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b="1" dirty="0"/>
                <a:t>语音识别与合成</a:t>
              </a:r>
              <a:endParaRPr lang="en-US" b="1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7FF0AB-CD0E-BC4C-AF48-A861B070E1FA}"/>
              </a:ext>
            </a:extLst>
          </p:cNvPr>
          <p:cNvGrpSpPr/>
          <p:nvPr/>
        </p:nvGrpSpPr>
        <p:grpSpPr>
          <a:xfrm>
            <a:off x="4207083" y="4909873"/>
            <a:ext cx="1791768" cy="1233752"/>
            <a:chOff x="4145077" y="4909873"/>
            <a:chExt cx="1791768" cy="1233752"/>
          </a:xfrm>
        </p:grpSpPr>
        <p:sp>
          <p:nvSpPr>
            <p:cNvPr id="20" name="Text3">
              <a:extLst>
                <a:ext uri="{FF2B5EF4-FFF2-40B4-BE49-F238E27FC236}">
                  <a16:creationId xmlns:a16="http://schemas.microsoft.com/office/drawing/2014/main" id="{86769B8E-5EEE-9B1C-043E-DCEFDF959AAB}"/>
                </a:ext>
              </a:extLst>
            </p:cNvPr>
            <p:cNvSpPr/>
            <p:nvPr/>
          </p:nvSpPr>
          <p:spPr bwMode="auto">
            <a:xfrm>
              <a:off x="4231393" y="5351678"/>
              <a:ext cx="1624069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视频分析，视频生成，视频修改</a:t>
              </a:r>
              <a:endParaRPr lang="en-US" dirty="0"/>
            </a:p>
          </p:txBody>
        </p:sp>
        <p:sp>
          <p:nvSpPr>
            <p:cNvPr id="21" name="Bullet3">
              <a:extLst>
                <a:ext uri="{FF2B5EF4-FFF2-40B4-BE49-F238E27FC236}">
                  <a16:creationId xmlns:a16="http://schemas.microsoft.com/office/drawing/2014/main" id="{D2E3E689-CD4C-8082-1EB2-64ECC4FF24F0}"/>
                </a:ext>
              </a:extLst>
            </p:cNvPr>
            <p:cNvSpPr txBox="1"/>
            <p:nvPr/>
          </p:nvSpPr>
          <p:spPr bwMode="auto">
            <a:xfrm>
              <a:off x="4145077" y="4909873"/>
              <a:ext cx="179176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1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b="1" dirty="0"/>
                <a:t>视频分析与生成</a:t>
              </a:r>
              <a:endParaRPr 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47F1BD-DC39-51D5-4E01-0A7600BF9E34}"/>
              </a:ext>
            </a:extLst>
          </p:cNvPr>
          <p:cNvGrpSpPr/>
          <p:nvPr/>
        </p:nvGrpSpPr>
        <p:grpSpPr>
          <a:xfrm>
            <a:off x="2410318" y="4909873"/>
            <a:ext cx="1806044" cy="1233752"/>
            <a:chOff x="2419597" y="4909873"/>
            <a:chExt cx="1806044" cy="1233752"/>
          </a:xfrm>
        </p:grpSpPr>
        <p:sp>
          <p:nvSpPr>
            <p:cNvPr id="22" name="Text2">
              <a:extLst>
                <a:ext uri="{FF2B5EF4-FFF2-40B4-BE49-F238E27FC236}">
                  <a16:creationId xmlns:a16="http://schemas.microsoft.com/office/drawing/2014/main" id="{FD1977AB-EB02-362D-8EF0-9DA48A33AD35}"/>
                </a:ext>
              </a:extLst>
            </p:cNvPr>
            <p:cNvSpPr/>
            <p:nvPr/>
          </p:nvSpPr>
          <p:spPr bwMode="auto">
            <a:xfrm>
              <a:off x="2521007" y="5351678"/>
              <a:ext cx="1624069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图像识别与理解、目标检测、图像生成等</a:t>
              </a:r>
              <a:endParaRPr lang="en-US" dirty="0"/>
            </a:p>
          </p:txBody>
        </p:sp>
        <p:sp>
          <p:nvSpPr>
            <p:cNvPr id="23" name="Bullet2">
              <a:extLst>
                <a:ext uri="{FF2B5EF4-FFF2-40B4-BE49-F238E27FC236}">
                  <a16:creationId xmlns:a16="http://schemas.microsoft.com/office/drawing/2014/main" id="{FDC465AE-F1A8-BFC7-DC3B-1F3DF45F9802}"/>
                </a:ext>
              </a:extLst>
            </p:cNvPr>
            <p:cNvSpPr txBox="1"/>
            <p:nvPr/>
          </p:nvSpPr>
          <p:spPr bwMode="auto">
            <a:xfrm>
              <a:off x="2419597" y="4909873"/>
              <a:ext cx="180604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1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b="1" dirty="0"/>
                <a:t>图像处理与生成</a:t>
              </a:r>
              <a:endParaRPr 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3C82054-BEBF-08DA-F714-1FD2A018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大模型的应用领域</a:t>
            </a:r>
          </a:p>
        </p:txBody>
      </p:sp>
      <p:cxnSp>
        <p:nvCxnSpPr>
          <p:cNvPr id="4" name="íṡļïďè">
            <a:extLst>
              <a:ext uri="{FF2B5EF4-FFF2-40B4-BE49-F238E27FC236}">
                <a16:creationId xmlns:a16="http://schemas.microsoft.com/office/drawing/2014/main" id="{67D5916C-5F72-FFCC-EA7D-EF132B2E2DA6}"/>
              </a:ext>
            </a:extLst>
          </p:cNvPr>
          <p:cNvCxnSpPr/>
          <p:nvPr/>
        </p:nvCxnSpPr>
        <p:spPr>
          <a:xfrm flipH="1">
            <a:off x="4199951" y="5094421"/>
            <a:ext cx="1" cy="900000"/>
          </a:xfrm>
          <a:prstGeom prst="straightConnector1">
            <a:avLst/>
          </a:prstGeom>
          <a:noFill/>
          <a:ln w="12700" cap="flat" cmpd="sng">
            <a:solidFill>
              <a:schemeClr val="tx2">
                <a:alpha val="50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5" name="îṥḻiḋè">
            <a:extLst>
              <a:ext uri="{FF2B5EF4-FFF2-40B4-BE49-F238E27FC236}">
                <a16:creationId xmlns:a16="http://schemas.microsoft.com/office/drawing/2014/main" id="{D4965F1A-0081-DF87-860E-E71E8C78A625}"/>
              </a:ext>
            </a:extLst>
          </p:cNvPr>
          <p:cNvCxnSpPr/>
          <p:nvPr/>
        </p:nvCxnSpPr>
        <p:spPr>
          <a:xfrm flipH="1">
            <a:off x="5999354" y="5094421"/>
            <a:ext cx="1" cy="900000"/>
          </a:xfrm>
          <a:prstGeom prst="straightConnector1">
            <a:avLst/>
          </a:prstGeom>
          <a:noFill/>
          <a:ln w="12700" cap="flat" cmpd="sng">
            <a:solidFill>
              <a:schemeClr val="tx2">
                <a:alpha val="50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" name="îṧlíďe">
            <a:extLst>
              <a:ext uri="{FF2B5EF4-FFF2-40B4-BE49-F238E27FC236}">
                <a16:creationId xmlns:a16="http://schemas.microsoft.com/office/drawing/2014/main" id="{8BEE3A11-151A-5CF3-ADB2-B519C2CBFC4B}"/>
              </a:ext>
            </a:extLst>
          </p:cNvPr>
          <p:cNvCxnSpPr/>
          <p:nvPr/>
        </p:nvCxnSpPr>
        <p:spPr>
          <a:xfrm flipH="1">
            <a:off x="7789232" y="5094421"/>
            <a:ext cx="1" cy="900000"/>
          </a:xfrm>
          <a:prstGeom prst="straightConnector1">
            <a:avLst/>
          </a:prstGeom>
          <a:noFill/>
          <a:ln w="12700" cap="flat" cmpd="sng">
            <a:solidFill>
              <a:schemeClr val="tx2">
                <a:alpha val="50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" name="ísḷiḋé">
            <a:extLst>
              <a:ext uri="{FF2B5EF4-FFF2-40B4-BE49-F238E27FC236}">
                <a16:creationId xmlns:a16="http://schemas.microsoft.com/office/drawing/2014/main" id="{C6F970AB-D3CF-B3A0-BE92-DB7EF9B1BC1B}"/>
              </a:ext>
            </a:extLst>
          </p:cNvPr>
          <p:cNvCxnSpPr/>
          <p:nvPr/>
        </p:nvCxnSpPr>
        <p:spPr>
          <a:xfrm flipH="1">
            <a:off x="9360035" y="5094421"/>
            <a:ext cx="1" cy="900000"/>
          </a:xfrm>
          <a:prstGeom prst="straightConnector1">
            <a:avLst/>
          </a:prstGeom>
          <a:noFill/>
          <a:ln w="12700" cap="flat" cmpd="sng">
            <a:solidFill>
              <a:schemeClr val="tx2">
                <a:alpha val="50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" name="îş1iḋe">
            <a:extLst>
              <a:ext uri="{FF2B5EF4-FFF2-40B4-BE49-F238E27FC236}">
                <a16:creationId xmlns:a16="http://schemas.microsoft.com/office/drawing/2014/main" id="{8336D7C4-CFDD-EC2D-3FEB-A3ACC6B7CF6B}"/>
              </a:ext>
            </a:extLst>
          </p:cNvPr>
          <p:cNvCxnSpPr/>
          <p:nvPr/>
        </p:nvCxnSpPr>
        <p:spPr>
          <a:xfrm flipH="1">
            <a:off x="2419598" y="5094421"/>
            <a:ext cx="1" cy="900000"/>
          </a:xfrm>
          <a:prstGeom prst="straightConnector1">
            <a:avLst/>
          </a:prstGeom>
          <a:noFill/>
          <a:ln w="12700" cap="flat" cmpd="sng">
            <a:solidFill>
              <a:schemeClr val="tx2">
                <a:alpha val="50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3791D720-BE2A-2CD0-FFB1-B5DF835C0EC4}"/>
              </a:ext>
            </a:extLst>
          </p:cNvPr>
          <p:cNvGrpSpPr/>
          <p:nvPr/>
        </p:nvGrpSpPr>
        <p:grpSpPr>
          <a:xfrm>
            <a:off x="725371" y="1344669"/>
            <a:ext cx="10741258" cy="4583806"/>
            <a:chOff x="725371" y="1344669"/>
            <a:chExt cx="10741258" cy="4583806"/>
          </a:xfrm>
        </p:grpSpPr>
        <p:sp>
          <p:nvSpPr>
            <p:cNvPr id="26" name="iṩ1iḓè">
              <a:extLst>
                <a:ext uri="{FF2B5EF4-FFF2-40B4-BE49-F238E27FC236}">
                  <a16:creationId xmlns:a16="http://schemas.microsoft.com/office/drawing/2014/main" id="{8E1CAAC9-7F46-A368-515C-10E0E29F207D}"/>
                </a:ext>
              </a:extLst>
            </p:cNvPr>
            <p:cNvSpPr/>
            <p:nvPr/>
          </p:nvSpPr>
          <p:spPr>
            <a:xfrm>
              <a:off x="1411580" y="2249720"/>
              <a:ext cx="7889326" cy="270374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70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10700"/>
                  </a:ln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CFF"/>
                </a:buClr>
                <a:buSzPts val="800"/>
                <a:buFont typeface="Arial"/>
                <a:buNone/>
              </a:pPr>
              <a:endParaRPr sz="800" b="0" i="0" u="none" strike="noStrike" cap="none" dirty="0">
                <a:solidFill>
                  <a:srgbClr val="252D30"/>
                </a:solidFill>
              </a:endParaRPr>
            </a:p>
          </p:txBody>
        </p:sp>
        <p:sp>
          <p:nvSpPr>
            <p:cNvPr id="27" name="ïsļidé">
              <a:extLst>
                <a:ext uri="{FF2B5EF4-FFF2-40B4-BE49-F238E27FC236}">
                  <a16:creationId xmlns:a16="http://schemas.microsoft.com/office/drawing/2014/main" id="{D1872E3E-D4C3-EF32-27F8-E6A13CC9CA6E}"/>
                </a:ext>
              </a:extLst>
            </p:cNvPr>
            <p:cNvSpPr/>
            <p:nvPr/>
          </p:nvSpPr>
          <p:spPr>
            <a:xfrm>
              <a:off x="8759121" y="2250125"/>
              <a:ext cx="1106576" cy="26969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D3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28" name="íśḷiḓé">
              <a:extLst>
                <a:ext uri="{FF2B5EF4-FFF2-40B4-BE49-F238E27FC236}">
                  <a16:creationId xmlns:a16="http://schemas.microsoft.com/office/drawing/2014/main" id="{E1ACF072-46A3-E516-F2AC-C93C11411DFD}"/>
                </a:ext>
              </a:extLst>
            </p:cNvPr>
            <p:cNvSpPr/>
            <p:nvPr/>
          </p:nvSpPr>
          <p:spPr>
            <a:xfrm>
              <a:off x="7132383" y="2544750"/>
              <a:ext cx="917509" cy="21076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D3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29" name="íṥlïḍê">
              <a:extLst>
                <a:ext uri="{FF2B5EF4-FFF2-40B4-BE49-F238E27FC236}">
                  <a16:creationId xmlns:a16="http://schemas.microsoft.com/office/drawing/2014/main" id="{1E091B1F-0D7C-D8B0-D7F1-7BD8725333A4}"/>
                </a:ext>
              </a:extLst>
            </p:cNvPr>
            <p:cNvSpPr/>
            <p:nvPr/>
          </p:nvSpPr>
          <p:spPr>
            <a:xfrm>
              <a:off x="5494702" y="2840149"/>
              <a:ext cx="733026" cy="1516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D3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0" name="îṧļíḍê">
              <a:extLst>
                <a:ext uri="{FF2B5EF4-FFF2-40B4-BE49-F238E27FC236}">
                  <a16:creationId xmlns:a16="http://schemas.microsoft.com/office/drawing/2014/main" id="{D01ADC3B-0434-C4DE-2173-3658E713D67E}"/>
                </a:ext>
              </a:extLst>
            </p:cNvPr>
            <p:cNvSpPr/>
            <p:nvPr/>
          </p:nvSpPr>
          <p:spPr>
            <a:xfrm>
              <a:off x="3833365" y="3129325"/>
              <a:ext cx="613152" cy="92953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D3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1" name="i$ľíde">
              <a:extLst>
                <a:ext uri="{FF2B5EF4-FFF2-40B4-BE49-F238E27FC236}">
                  <a16:creationId xmlns:a16="http://schemas.microsoft.com/office/drawing/2014/main" id="{125A7565-5BA1-EE16-959E-E78C05BD7BBA}"/>
                </a:ext>
              </a:extLst>
            </p:cNvPr>
            <p:cNvSpPr/>
            <p:nvPr/>
          </p:nvSpPr>
          <p:spPr>
            <a:xfrm>
              <a:off x="725371" y="3328609"/>
              <a:ext cx="460898" cy="520017"/>
            </a:xfrm>
            <a:prstGeom prst="rightArrow">
              <a:avLst>
                <a:gd name="adj1" fmla="val 46018"/>
                <a:gd name="adj2" fmla="val 62017"/>
              </a:avLst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D3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2" name="îşḷíḋé">
              <a:extLst>
                <a:ext uri="{FF2B5EF4-FFF2-40B4-BE49-F238E27FC236}">
                  <a16:creationId xmlns:a16="http://schemas.microsoft.com/office/drawing/2014/main" id="{FE09833F-6D7F-1216-E7B3-4DCFAB6BB1C2}"/>
                </a:ext>
              </a:extLst>
            </p:cNvPr>
            <p:cNvSpPr/>
            <p:nvPr/>
          </p:nvSpPr>
          <p:spPr>
            <a:xfrm>
              <a:off x="10091009" y="2232826"/>
              <a:ext cx="648721" cy="64872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3" name="ï$ļîdé">
              <a:extLst>
                <a:ext uri="{FF2B5EF4-FFF2-40B4-BE49-F238E27FC236}">
                  <a16:creationId xmlns:a16="http://schemas.microsoft.com/office/drawing/2014/main" id="{8D82C69A-897F-5127-5014-BAD09475532B}"/>
                </a:ext>
              </a:extLst>
            </p:cNvPr>
            <p:cNvSpPr/>
            <p:nvPr/>
          </p:nvSpPr>
          <p:spPr>
            <a:xfrm>
              <a:off x="9622732" y="3264257"/>
              <a:ext cx="648721" cy="64872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4" name="íšḷíḓè">
              <a:extLst>
                <a:ext uri="{FF2B5EF4-FFF2-40B4-BE49-F238E27FC236}">
                  <a16:creationId xmlns:a16="http://schemas.microsoft.com/office/drawing/2014/main" id="{9EC0018A-19D7-CF42-A22B-16566DFFB6CE}"/>
                </a:ext>
              </a:extLst>
            </p:cNvPr>
            <p:cNvSpPr/>
            <p:nvPr/>
          </p:nvSpPr>
          <p:spPr>
            <a:xfrm>
              <a:off x="10327675" y="4255991"/>
              <a:ext cx="648721" cy="6487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5" name="îṣlíďê">
              <a:extLst>
                <a:ext uri="{FF2B5EF4-FFF2-40B4-BE49-F238E27FC236}">
                  <a16:creationId xmlns:a16="http://schemas.microsoft.com/office/drawing/2014/main" id="{8CA8F330-0597-67C0-060E-32765EF9C763}"/>
                </a:ext>
              </a:extLst>
            </p:cNvPr>
            <p:cNvSpPr/>
            <p:nvPr/>
          </p:nvSpPr>
          <p:spPr>
            <a:xfrm>
              <a:off x="9784676" y="4952099"/>
              <a:ext cx="324834" cy="324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6" name="îṥļiḋé">
              <a:extLst>
                <a:ext uri="{FF2B5EF4-FFF2-40B4-BE49-F238E27FC236}">
                  <a16:creationId xmlns:a16="http://schemas.microsoft.com/office/drawing/2014/main" id="{2FEAACD4-5B8F-A21D-DC5A-7D093AF7350D}"/>
                </a:ext>
              </a:extLst>
            </p:cNvPr>
            <p:cNvSpPr/>
            <p:nvPr/>
          </p:nvSpPr>
          <p:spPr>
            <a:xfrm>
              <a:off x="10731809" y="3434091"/>
              <a:ext cx="324834" cy="3248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7" name="ïšľiḓè">
              <a:extLst>
                <a:ext uri="{FF2B5EF4-FFF2-40B4-BE49-F238E27FC236}">
                  <a16:creationId xmlns:a16="http://schemas.microsoft.com/office/drawing/2014/main" id="{1950B6AD-A12E-C51A-4A61-4225041DA47A}"/>
                </a:ext>
              </a:extLst>
            </p:cNvPr>
            <p:cNvSpPr/>
            <p:nvPr/>
          </p:nvSpPr>
          <p:spPr>
            <a:xfrm>
              <a:off x="9637632" y="1838237"/>
              <a:ext cx="324834" cy="3248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8" name="ïSlïḑè">
              <a:extLst>
                <a:ext uri="{FF2B5EF4-FFF2-40B4-BE49-F238E27FC236}">
                  <a16:creationId xmlns:a16="http://schemas.microsoft.com/office/drawing/2014/main" id="{04186397-C561-AF42-A57E-E7BD8F507AC1}"/>
                </a:ext>
              </a:extLst>
            </p:cNvPr>
            <p:cNvSpPr/>
            <p:nvPr/>
          </p:nvSpPr>
          <p:spPr>
            <a:xfrm>
              <a:off x="10370281" y="1681865"/>
              <a:ext cx="140185" cy="140185"/>
            </a:xfrm>
            <a:prstGeom prst="ellipse">
              <a:avLst/>
            </a:prstGeom>
            <a:solidFill>
              <a:schemeClr val="accent3">
                <a:alpha val="84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39" name="ïşḻïďe">
              <a:extLst>
                <a:ext uri="{FF2B5EF4-FFF2-40B4-BE49-F238E27FC236}">
                  <a16:creationId xmlns:a16="http://schemas.microsoft.com/office/drawing/2014/main" id="{8FB2C502-DA7C-B6F5-DAD6-A50FB010FEE8}"/>
                </a:ext>
              </a:extLst>
            </p:cNvPr>
            <p:cNvSpPr/>
            <p:nvPr/>
          </p:nvSpPr>
          <p:spPr>
            <a:xfrm>
              <a:off x="10536160" y="3147975"/>
              <a:ext cx="140185" cy="1401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0" name="íṡḻïḓe">
              <a:extLst>
                <a:ext uri="{FF2B5EF4-FFF2-40B4-BE49-F238E27FC236}">
                  <a16:creationId xmlns:a16="http://schemas.microsoft.com/office/drawing/2014/main" id="{255A1A2B-98D0-7974-155F-40F74EE8EB72}"/>
                </a:ext>
              </a:extLst>
            </p:cNvPr>
            <p:cNvSpPr/>
            <p:nvPr/>
          </p:nvSpPr>
          <p:spPr>
            <a:xfrm>
              <a:off x="10091009" y="4155655"/>
              <a:ext cx="140185" cy="140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1" name="ís1iḓé">
              <a:extLst>
                <a:ext uri="{FF2B5EF4-FFF2-40B4-BE49-F238E27FC236}">
                  <a16:creationId xmlns:a16="http://schemas.microsoft.com/office/drawing/2014/main" id="{0A0500E0-B58A-DD0B-7E81-CF5F86D5822A}"/>
                </a:ext>
              </a:extLst>
            </p:cNvPr>
            <p:cNvSpPr/>
            <p:nvPr/>
          </p:nvSpPr>
          <p:spPr>
            <a:xfrm>
              <a:off x="10475917" y="5468254"/>
              <a:ext cx="140185" cy="140185"/>
            </a:xfrm>
            <a:prstGeom prst="ellipse">
              <a:avLst/>
            </a:prstGeom>
            <a:solidFill>
              <a:schemeClr val="accent5">
                <a:alpha val="58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2" name="íśļíḋe">
              <a:extLst>
                <a:ext uri="{FF2B5EF4-FFF2-40B4-BE49-F238E27FC236}">
                  <a16:creationId xmlns:a16="http://schemas.microsoft.com/office/drawing/2014/main" id="{DF6D34C3-3343-C7AF-AC2D-49174D443C8A}"/>
                </a:ext>
              </a:extLst>
            </p:cNvPr>
            <p:cNvSpPr/>
            <p:nvPr/>
          </p:nvSpPr>
          <p:spPr>
            <a:xfrm>
              <a:off x="11023952" y="2549009"/>
              <a:ext cx="140185" cy="140185"/>
            </a:xfrm>
            <a:prstGeom prst="ellipse">
              <a:avLst/>
            </a:prstGeom>
            <a:solidFill>
              <a:schemeClr val="accent5">
                <a:alpha val="35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3" name="îšliḋé">
              <a:extLst>
                <a:ext uri="{FF2B5EF4-FFF2-40B4-BE49-F238E27FC236}">
                  <a16:creationId xmlns:a16="http://schemas.microsoft.com/office/drawing/2014/main" id="{6F611AE8-D2BF-F360-F32A-56BA86A26CB4}"/>
                </a:ext>
              </a:extLst>
            </p:cNvPr>
            <p:cNvSpPr/>
            <p:nvPr/>
          </p:nvSpPr>
          <p:spPr>
            <a:xfrm>
              <a:off x="10924480" y="1930562"/>
              <a:ext cx="140185" cy="140185"/>
            </a:xfrm>
            <a:prstGeom prst="ellipse">
              <a:avLst/>
            </a:prstGeom>
            <a:solidFill>
              <a:schemeClr val="accent2">
                <a:alpha val="38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4" name="îṣḷîḋe">
              <a:extLst>
                <a:ext uri="{FF2B5EF4-FFF2-40B4-BE49-F238E27FC236}">
                  <a16:creationId xmlns:a16="http://schemas.microsoft.com/office/drawing/2014/main" id="{80871F0E-9449-8AE3-28F1-194DCCA9462D}"/>
                </a:ext>
              </a:extLst>
            </p:cNvPr>
            <p:cNvSpPr/>
            <p:nvPr/>
          </p:nvSpPr>
          <p:spPr>
            <a:xfrm>
              <a:off x="11182354" y="5204441"/>
              <a:ext cx="140185" cy="140185"/>
            </a:xfrm>
            <a:prstGeom prst="ellipse">
              <a:avLst/>
            </a:prstGeom>
            <a:solidFill>
              <a:schemeClr val="accent2">
                <a:alpha val="58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5" name="îŝļíḋé">
              <a:extLst>
                <a:ext uri="{FF2B5EF4-FFF2-40B4-BE49-F238E27FC236}">
                  <a16:creationId xmlns:a16="http://schemas.microsoft.com/office/drawing/2014/main" id="{BC01B7FA-8BD0-D6A3-581F-B47C02946640}"/>
                </a:ext>
              </a:extLst>
            </p:cNvPr>
            <p:cNvSpPr/>
            <p:nvPr/>
          </p:nvSpPr>
          <p:spPr>
            <a:xfrm>
              <a:off x="11114529" y="5788290"/>
              <a:ext cx="140185" cy="140185"/>
            </a:xfrm>
            <a:prstGeom prst="ellipse">
              <a:avLst/>
            </a:prstGeom>
            <a:solidFill>
              <a:schemeClr val="accent3">
                <a:alpha val="58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6" name="íSḻîḍê">
              <a:extLst>
                <a:ext uri="{FF2B5EF4-FFF2-40B4-BE49-F238E27FC236}">
                  <a16:creationId xmlns:a16="http://schemas.microsoft.com/office/drawing/2014/main" id="{E507E07E-FED9-40FE-C344-D3DC3CA5F463}"/>
                </a:ext>
              </a:extLst>
            </p:cNvPr>
            <p:cNvSpPr/>
            <p:nvPr/>
          </p:nvSpPr>
          <p:spPr>
            <a:xfrm>
              <a:off x="11326444" y="1493756"/>
              <a:ext cx="140185" cy="140185"/>
            </a:xfrm>
            <a:prstGeom prst="ellipse">
              <a:avLst/>
            </a:prstGeom>
            <a:solidFill>
              <a:schemeClr val="accent1">
                <a:alpha val="39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7" name="iṥļídê">
              <a:extLst>
                <a:ext uri="{FF2B5EF4-FFF2-40B4-BE49-F238E27FC236}">
                  <a16:creationId xmlns:a16="http://schemas.microsoft.com/office/drawing/2014/main" id="{A0BBCE1E-E3E7-E27D-C1F2-44CD04D04C98}"/>
                </a:ext>
              </a:extLst>
            </p:cNvPr>
            <p:cNvSpPr/>
            <p:nvPr/>
          </p:nvSpPr>
          <p:spPr>
            <a:xfrm>
              <a:off x="11201024" y="3963221"/>
              <a:ext cx="140185" cy="1401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8" name="íśḷîḓe">
              <a:extLst>
                <a:ext uri="{FF2B5EF4-FFF2-40B4-BE49-F238E27FC236}">
                  <a16:creationId xmlns:a16="http://schemas.microsoft.com/office/drawing/2014/main" id="{81F6EA75-4A07-7AF6-74D8-D0C8EC1D8A01}"/>
                </a:ext>
              </a:extLst>
            </p:cNvPr>
            <p:cNvSpPr/>
            <p:nvPr/>
          </p:nvSpPr>
          <p:spPr>
            <a:xfrm>
              <a:off x="11333049" y="3247584"/>
              <a:ext cx="75076" cy="750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49" name="îş1íḋè">
              <a:extLst>
                <a:ext uri="{FF2B5EF4-FFF2-40B4-BE49-F238E27FC236}">
                  <a16:creationId xmlns:a16="http://schemas.microsoft.com/office/drawing/2014/main" id="{B2CF8A2C-6B83-59A7-BFEB-D5B6CCAA1BB8}"/>
                </a:ext>
              </a:extLst>
            </p:cNvPr>
            <p:cNvSpPr/>
            <p:nvPr/>
          </p:nvSpPr>
          <p:spPr>
            <a:xfrm>
              <a:off x="10178326" y="3052968"/>
              <a:ext cx="75076" cy="750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50" name="ïšlïḓé">
              <a:extLst>
                <a:ext uri="{FF2B5EF4-FFF2-40B4-BE49-F238E27FC236}">
                  <a16:creationId xmlns:a16="http://schemas.microsoft.com/office/drawing/2014/main" id="{BC63380B-0662-C7D0-632D-DA318AE96462}"/>
                </a:ext>
              </a:extLst>
            </p:cNvPr>
            <p:cNvSpPr/>
            <p:nvPr/>
          </p:nvSpPr>
          <p:spPr>
            <a:xfrm>
              <a:off x="10104804" y="4631522"/>
              <a:ext cx="75076" cy="750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51" name="ïṣḷïḓe">
              <a:extLst>
                <a:ext uri="{FF2B5EF4-FFF2-40B4-BE49-F238E27FC236}">
                  <a16:creationId xmlns:a16="http://schemas.microsoft.com/office/drawing/2014/main" id="{992E04BA-402A-3867-157B-82668F328CDE}"/>
                </a:ext>
              </a:extLst>
            </p:cNvPr>
            <p:cNvSpPr/>
            <p:nvPr/>
          </p:nvSpPr>
          <p:spPr>
            <a:xfrm>
              <a:off x="11072878" y="4843438"/>
              <a:ext cx="75076" cy="750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52" name="ïş1îďê">
              <a:extLst>
                <a:ext uri="{FF2B5EF4-FFF2-40B4-BE49-F238E27FC236}">
                  <a16:creationId xmlns:a16="http://schemas.microsoft.com/office/drawing/2014/main" id="{627C9E99-E05C-A4E1-2704-7CF10993BDDC}"/>
                </a:ext>
              </a:extLst>
            </p:cNvPr>
            <p:cNvSpPr/>
            <p:nvPr/>
          </p:nvSpPr>
          <p:spPr>
            <a:xfrm>
              <a:off x="10393884" y="5064003"/>
              <a:ext cx="75076" cy="75076"/>
            </a:xfrm>
            <a:prstGeom prst="ellipse">
              <a:avLst/>
            </a:prstGeom>
            <a:solidFill>
              <a:schemeClr val="accent3">
                <a:alpha val="58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53" name="ïṡļïdê">
              <a:extLst>
                <a:ext uri="{FF2B5EF4-FFF2-40B4-BE49-F238E27FC236}">
                  <a16:creationId xmlns:a16="http://schemas.microsoft.com/office/drawing/2014/main" id="{DFCC763A-E1B8-E483-8885-4E4638BBCD37}"/>
                </a:ext>
              </a:extLst>
            </p:cNvPr>
            <p:cNvSpPr/>
            <p:nvPr/>
          </p:nvSpPr>
          <p:spPr>
            <a:xfrm>
              <a:off x="10856687" y="5401778"/>
              <a:ext cx="75076" cy="75076"/>
            </a:xfrm>
            <a:prstGeom prst="ellipse">
              <a:avLst/>
            </a:prstGeom>
            <a:solidFill>
              <a:schemeClr val="accent1">
                <a:alpha val="58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54" name="íṩ1ïďe">
              <a:extLst>
                <a:ext uri="{FF2B5EF4-FFF2-40B4-BE49-F238E27FC236}">
                  <a16:creationId xmlns:a16="http://schemas.microsoft.com/office/drawing/2014/main" id="{B38BE5AF-CC91-7A79-BB80-D6CA32172D42}"/>
                </a:ext>
              </a:extLst>
            </p:cNvPr>
            <p:cNvSpPr/>
            <p:nvPr/>
          </p:nvSpPr>
          <p:spPr>
            <a:xfrm>
              <a:off x="10169043" y="5622343"/>
              <a:ext cx="75076" cy="75076"/>
            </a:xfrm>
            <a:prstGeom prst="ellipse">
              <a:avLst/>
            </a:prstGeom>
            <a:solidFill>
              <a:schemeClr val="accent4">
                <a:alpha val="58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55" name="îşḷiďé">
              <a:extLst>
                <a:ext uri="{FF2B5EF4-FFF2-40B4-BE49-F238E27FC236}">
                  <a16:creationId xmlns:a16="http://schemas.microsoft.com/office/drawing/2014/main" id="{3577A342-CAF8-F75E-148C-99628D316F28}"/>
                </a:ext>
              </a:extLst>
            </p:cNvPr>
            <p:cNvSpPr/>
            <p:nvPr/>
          </p:nvSpPr>
          <p:spPr>
            <a:xfrm>
              <a:off x="9870631" y="2365764"/>
              <a:ext cx="75076" cy="75076"/>
            </a:xfrm>
            <a:prstGeom prst="ellipse">
              <a:avLst/>
            </a:prstGeom>
            <a:solidFill>
              <a:schemeClr val="accent2">
                <a:alpha val="62000"/>
              </a:schemeClr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56" name="îṥļîďê">
              <a:extLst>
                <a:ext uri="{FF2B5EF4-FFF2-40B4-BE49-F238E27FC236}">
                  <a16:creationId xmlns:a16="http://schemas.microsoft.com/office/drawing/2014/main" id="{89C83577-3B7D-3AE5-EB14-E5476AE5BBC2}"/>
                </a:ext>
              </a:extLst>
            </p:cNvPr>
            <p:cNvSpPr/>
            <p:nvPr/>
          </p:nvSpPr>
          <p:spPr>
            <a:xfrm>
              <a:off x="10835014" y="1344669"/>
              <a:ext cx="75076" cy="750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 fontScale="25000" lnSpcReduction="20000"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 Light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  <p:sp>
          <p:nvSpPr>
            <p:cNvPr id="57" name="íṡľîďê">
              <a:extLst>
                <a:ext uri="{FF2B5EF4-FFF2-40B4-BE49-F238E27FC236}">
                  <a16:creationId xmlns:a16="http://schemas.microsoft.com/office/drawing/2014/main" id="{73D89218-47F5-1242-6242-AECEFFA866A1}"/>
                </a:ext>
              </a:extLst>
            </p:cNvPr>
            <p:cNvSpPr/>
            <p:nvPr/>
          </p:nvSpPr>
          <p:spPr>
            <a:xfrm>
              <a:off x="2309820" y="3419054"/>
              <a:ext cx="226563" cy="3434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40" tIns="45720" rIns="91440" bIns="45720" anchor="ctr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2D3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252D30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8DBA4E-69C0-99E1-3CBA-0EB82CDCC3B3}"/>
              </a:ext>
            </a:extLst>
          </p:cNvPr>
          <p:cNvGrpSpPr/>
          <p:nvPr/>
        </p:nvGrpSpPr>
        <p:grpSpPr>
          <a:xfrm>
            <a:off x="795528" y="4909873"/>
            <a:ext cx="1624069" cy="1233752"/>
            <a:chOff x="795528" y="4909873"/>
            <a:chExt cx="1624069" cy="1233752"/>
          </a:xfrm>
        </p:grpSpPr>
        <p:sp>
          <p:nvSpPr>
            <p:cNvPr id="24" name="Text1">
              <a:extLst>
                <a:ext uri="{FF2B5EF4-FFF2-40B4-BE49-F238E27FC236}">
                  <a16:creationId xmlns:a16="http://schemas.microsoft.com/office/drawing/2014/main" id="{ADA904F5-5E42-AE3B-3F24-3887C0F3B26C}"/>
                </a:ext>
              </a:extLst>
            </p:cNvPr>
            <p:cNvSpPr/>
            <p:nvPr/>
          </p:nvSpPr>
          <p:spPr bwMode="auto">
            <a:xfrm>
              <a:off x="795528" y="5351678"/>
              <a:ext cx="1624069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文本分析与生成、机器翻译、情感分析等</a:t>
              </a:r>
              <a:endParaRPr lang="en-US" dirty="0"/>
            </a:p>
          </p:txBody>
        </p:sp>
        <p:sp>
          <p:nvSpPr>
            <p:cNvPr id="25" name="Bullet1">
              <a:extLst>
                <a:ext uri="{FF2B5EF4-FFF2-40B4-BE49-F238E27FC236}">
                  <a16:creationId xmlns:a16="http://schemas.microsoft.com/office/drawing/2014/main" id="{697B7BC5-87B7-8747-0AAA-3F788730021F}"/>
                </a:ext>
              </a:extLst>
            </p:cNvPr>
            <p:cNvSpPr txBox="1"/>
            <p:nvPr/>
          </p:nvSpPr>
          <p:spPr bwMode="auto">
            <a:xfrm>
              <a:off x="795528" y="4909873"/>
              <a:ext cx="162406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b="1" dirty="0"/>
                <a:t>自然语言处理</a:t>
              </a:r>
              <a:endParaRPr lang="en-US" dirty="0"/>
            </a:p>
          </p:txBody>
        </p:sp>
      </p:grpSp>
      <p:sp>
        <p:nvSpPr>
          <p:cNvPr id="15" name="Title">
            <a:extLst>
              <a:ext uri="{FF2B5EF4-FFF2-40B4-BE49-F238E27FC236}">
                <a16:creationId xmlns:a16="http://schemas.microsoft.com/office/drawing/2014/main" id="{53C172AF-1B88-146F-04D0-88AF8A042D63}"/>
              </a:ext>
            </a:extLst>
          </p:cNvPr>
          <p:cNvSpPr txBox="1"/>
          <p:nvPr/>
        </p:nvSpPr>
        <p:spPr>
          <a:xfrm>
            <a:off x="673100" y="1130300"/>
            <a:ext cx="10845800" cy="1049844"/>
          </a:xfrm>
          <a:prstGeom prst="rect">
            <a:avLst/>
          </a:prstGeom>
          <a:noFill/>
        </p:spPr>
        <p:txBody>
          <a:bodyPr vert="horz" wrap="square" rtlCol="0" anchor="t" anchorCtr="1">
            <a:normAutofit/>
          </a:bodyPr>
          <a:lstStyle/>
          <a:p>
            <a:pPr algn="ctr"/>
            <a:r>
              <a:rPr lang="zh-CN" altLang="en-US" sz="2400" b="1" dirty="0"/>
              <a:t>自然语言处理、图像，视频，音频等</a:t>
            </a:r>
            <a:endParaRPr lang="en-US" dirty="0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069944A-0AE9-A824-051F-CD587F4D859C}"/>
              </a:ext>
            </a:extLst>
          </p:cNvPr>
          <p:cNvGrpSpPr/>
          <p:nvPr/>
        </p:nvGrpSpPr>
        <p:grpSpPr>
          <a:xfrm>
            <a:off x="9386853" y="4918514"/>
            <a:ext cx="1624069" cy="1233752"/>
            <a:chOff x="9386853" y="4918514"/>
            <a:chExt cx="1624069" cy="1233752"/>
          </a:xfrm>
        </p:grpSpPr>
        <p:sp>
          <p:nvSpPr>
            <p:cNvPr id="58" name="Text5">
              <a:extLst>
                <a:ext uri="{FF2B5EF4-FFF2-40B4-BE49-F238E27FC236}">
                  <a16:creationId xmlns:a16="http://schemas.microsoft.com/office/drawing/2014/main" id="{B5F0755B-2043-9C43-0CA6-CF8C6FEEADE4}"/>
                </a:ext>
              </a:extLst>
            </p:cNvPr>
            <p:cNvSpPr/>
            <p:nvPr/>
          </p:nvSpPr>
          <p:spPr bwMode="auto">
            <a:xfrm>
              <a:off x="9386853" y="5360319"/>
              <a:ext cx="1624069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/>
                <a:t>自主驾驶、生活机器人、工业机器人等</a:t>
              </a:r>
              <a:endParaRPr lang="en-US" dirty="0"/>
            </a:p>
          </p:txBody>
        </p:sp>
        <p:sp>
          <p:nvSpPr>
            <p:cNvPr id="59" name="Bullet5">
              <a:extLst>
                <a:ext uri="{FF2B5EF4-FFF2-40B4-BE49-F238E27FC236}">
                  <a16:creationId xmlns:a16="http://schemas.microsoft.com/office/drawing/2014/main" id="{4237BBDC-70E7-FB3A-A810-C4741C5AAA02}"/>
                </a:ext>
              </a:extLst>
            </p:cNvPr>
            <p:cNvSpPr txBox="1"/>
            <p:nvPr/>
          </p:nvSpPr>
          <p:spPr bwMode="auto">
            <a:xfrm>
              <a:off x="9386853" y="4918514"/>
              <a:ext cx="162406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1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zh-CN" altLang="en-US" b="1" dirty="0"/>
                <a:t>具身智能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43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2940C-E567-22C3-23BE-313008AA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大模型的应用领域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2111C0-1F87-3E12-E1C5-83DF725A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65" t="16540" r="25770" b="27695"/>
          <a:stretch/>
        </p:blipFill>
        <p:spPr>
          <a:xfrm>
            <a:off x="2121269" y="1250707"/>
            <a:ext cx="3012706" cy="12496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10A1598-B7A7-A1B1-6F24-98EFA849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69" y="1250707"/>
            <a:ext cx="1245881" cy="12458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339D61-17CE-FF7E-815C-90E68E667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69" y="2684953"/>
            <a:ext cx="2646335" cy="16684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9782DE-2F72-8DF5-0C3F-7E46DEA0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067" y="3372888"/>
            <a:ext cx="4912529" cy="27568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E255B4-5372-D354-72B4-2A781349E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6349" y="1130300"/>
            <a:ext cx="2828167" cy="50278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4FE24C-335E-EEB5-2643-DE1264336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69" y="4461257"/>
            <a:ext cx="2671777" cy="16684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03154D-6A2D-F981-C6D3-538611BE8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969" y="1263126"/>
            <a:ext cx="3583232" cy="20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8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990DC-752A-B4AD-1AF9-6599EF2D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所有的应用都值得用大模型重新做一遍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2FF46A-42BF-510A-3EC3-8F2DB36E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06" y="1130300"/>
            <a:ext cx="1928997" cy="34103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43F26F-BD66-51DE-0CD7-CF1DAE80E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67" y="1130300"/>
            <a:ext cx="6062822" cy="34103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A65A24-5B3D-7341-766F-3298258B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620" y="1130300"/>
            <a:ext cx="3049160" cy="54207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8EA6DA-1DC9-4EC9-F862-ABA0A22F2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6" y="4642238"/>
            <a:ext cx="3087631" cy="1895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62582A-564A-3580-B976-0F19B62E3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055" y="4642238"/>
            <a:ext cx="3397247" cy="19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1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人工智能在企业内部培训中的应用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/>
          </p:nvPr>
        </p:nvSpPr>
        <p:spPr>
          <a:xfrm>
            <a:off x="5067300" y="3719392"/>
            <a:ext cx="6451600" cy="1104991"/>
          </a:xfrm>
        </p:spPr>
        <p:txBody>
          <a:bodyPr/>
          <a:lstStyle/>
          <a:p>
            <a:r>
              <a:rPr lang="zh-CN" altLang="en-US" dirty="0"/>
              <a:t>提升培训效率、降低培训成本、增强员工技能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74E28-EFE1-1F52-F4FD-3D54F94B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日常工作使用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20DCC0-D905-5A87-1FC6-198EFAD74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2" t="19674" r="38298" b="40668"/>
          <a:stretch/>
        </p:blipFill>
        <p:spPr>
          <a:xfrm>
            <a:off x="2156672" y="2818764"/>
            <a:ext cx="900000" cy="900000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46D644-A75E-3EDA-0577-1270FB815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34" t="-12562" r="9536" b="-12562"/>
          <a:stretch/>
        </p:blipFill>
        <p:spPr>
          <a:xfrm>
            <a:off x="2176462" y="1719262"/>
            <a:ext cx="900000" cy="900000"/>
          </a:xfrm>
          <a:prstGeom prst="ellipse">
            <a:avLst/>
          </a:prstGeom>
          <a:solidFill>
            <a:srgbClr val="F4F5FE"/>
          </a:soli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4201C6-B347-B6CD-3713-C95CD5D46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" t="-65604" r="2531" b="-40013"/>
          <a:stretch/>
        </p:blipFill>
        <p:spPr>
          <a:xfrm>
            <a:off x="2156672" y="3918266"/>
            <a:ext cx="900000" cy="900000"/>
          </a:xfrm>
          <a:prstGeom prst="ellipse">
            <a:avLst/>
          </a:prstGeom>
          <a:solidFill>
            <a:srgbClr val="F7F7F7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6A3966-4D42-7325-E434-D3226A14E3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460" t="-4419" r="8150" b="11485"/>
          <a:stretch/>
        </p:blipFill>
        <p:spPr>
          <a:xfrm>
            <a:off x="2156672" y="5017767"/>
            <a:ext cx="900000" cy="900000"/>
          </a:xfrm>
          <a:prstGeom prst="ellipse">
            <a:avLst/>
          </a:prstGeom>
          <a:solidFill>
            <a:srgbClr val="F7F7F7"/>
          </a:solidFill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9C279D5-DCA4-26D4-1F2D-044C38F4B89C}"/>
              </a:ext>
            </a:extLst>
          </p:cNvPr>
          <p:cNvSpPr txBox="1"/>
          <p:nvPr/>
        </p:nvSpPr>
        <p:spPr>
          <a:xfrm>
            <a:off x="3917091" y="1693229"/>
            <a:ext cx="646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线上线下会议实时记录，音频转文字，智能总结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6130D8-2035-9F60-9714-D390899066E7}"/>
              </a:ext>
            </a:extLst>
          </p:cNvPr>
          <p:cNvSpPr txBox="1"/>
          <p:nvPr/>
        </p:nvSpPr>
        <p:spPr>
          <a:xfrm>
            <a:off x="3917091" y="2246377"/>
            <a:ext cx="7527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阅读助手，全文总结与翻译，思维导图生成，文档解读问答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6040C0B-CCE8-1089-1CE3-3C30C3012E9F}"/>
              </a:ext>
            </a:extLst>
          </p:cNvPr>
          <p:cNvSpPr txBox="1"/>
          <p:nvPr/>
        </p:nvSpPr>
        <p:spPr>
          <a:xfrm>
            <a:off x="3917091" y="2799525"/>
            <a:ext cx="7527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PPT</a:t>
            </a:r>
            <a:r>
              <a:rPr lang="zh-CN" altLang="en-US" dirty="0"/>
              <a:t>助手，生成提纲，生成</a:t>
            </a:r>
            <a:r>
              <a:rPr lang="en-US" altLang="zh-CN" dirty="0"/>
              <a:t>PPT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D584C8-1845-66F6-F318-9D05F931A96C}"/>
              </a:ext>
            </a:extLst>
          </p:cNvPr>
          <p:cNvSpPr txBox="1"/>
          <p:nvPr/>
        </p:nvSpPr>
        <p:spPr>
          <a:xfrm>
            <a:off x="3917091" y="3352673"/>
            <a:ext cx="7527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音视频速读，音视频转文字，生成摘要脑图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19D346-125C-3610-9A44-E7FBF75F0CB9}"/>
              </a:ext>
            </a:extLst>
          </p:cNvPr>
          <p:cNvSpPr txBox="1"/>
          <p:nvPr/>
        </p:nvSpPr>
        <p:spPr>
          <a:xfrm>
            <a:off x="3917091" y="3905821"/>
            <a:ext cx="7527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网页速度，解析网页，总结关键信息，网页内容问答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95E779D-6E81-88C2-FF5F-42D05132C93A}"/>
              </a:ext>
            </a:extLst>
          </p:cNvPr>
          <p:cNvSpPr txBox="1"/>
          <p:nvPr/>
        </p:nvSpPr>
        <p:spPr>
          <a:xfrm>
            <a:off x="3917091" y="4458969"/>
            <a:ext cx="7527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写作助手，公文总结生成，润和，扩写，缩写，改写，续写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F59FDD7-9282-C020-74C7-A6AB6B8895FE}"/>
              </a:ext>
            </a:extLst>
          </p:cNvPr>
          <p:cNvSpPr txBox="1"/>
          <p:nvPr/>
        </p:nvSpPr>
        <p:spPr>
          <a:xfrm>
            <a:off x="3917091" y="5012117"/>
            <a:ext cx="7527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智能搜索，搜索总结相关网页，给出总结依据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5E135C7-C290-828F-0D38-485CD684F4DE}"/>
              </a:ext>
            </a:extLst>
          </p:cNvPr>
          <p:cNvSpPr txBox="1"/>
          <p:nvPr/>
        </p:nvSpPr>
        <p:spPr>
          <a:xfrm>
            <a:off x="3917091" y="5565264"/>
            <a:ext cx="7527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图片音视频生成，配图生成，解说音频生成，宣传视频生成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6217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32EEE-CF3F-2495-BC0E-87803E90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A0C1B-485F-9C4E-D3DA-7A92E45E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日常使用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9D4799-A64D-C4F1-DF0D-400093EA870E}"/>
              </a:ext>
            </a:extLst>
          </p:cNvPr>
          <p:cNvSpPr txBox="1"/>
          <p:nvPr/>
        </p:nvSpPr>
        <p:spPr>
          <a:xfrm>
            <a:off x="4993416" y="2369504"/>
            <a:ext cx="2274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注意保密</a:t>
            </a:r>
            <a:endParaRPr lang="en-US" altLang="zh-CN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31EA13-0333-7594-9745-3EFD7A345EE2}"/>
              </a:ext>
            </a:extLst>
          </p:cNvPr>
          <p:cNvSpPr txBox="1"/>
          <p:nvPr/>
        </p:nvSpPr>
        <p:spPr>
          <a:xfrm>
            <a:off x="4993417" y="3312479"/>
            <a:ext cx="23789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人工审核</a:t>
            </a:r>
            <a:endParaRPr lang="en-US" altLang="zh-CN" sz="4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0F1983-26EF-67BF-8845-255AD74E7DEE}"/>
              </a:ext>
            </a:extLst>
          </p:cNvPr>
          <p:cNvSpPr txBox="1"/>
          <p:nvPr/>
        </p:nvSpPr>
        <p:spPr>
          <a:xfrm>
            <a:off x="4358846" y="4273802"/>
            <a:ext cx="3648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0070C0"/>
                </a:solidFill>
              </a:rPr>
              <a:t>[</a:t>
            </a:r>
            <a:r>
              <a:rPr lang="zh-CN" altLang="en-US" sz="4000" dirty="0">
                <a:solidFill>
                  <a:srgbClr val="0070C0"/>
                </a:solidFill>
              </a:rPr>
              <a:t>本地</a:t>
            </a:r>
            <a:r>
              <a:rPr lang="en-US" altLang="zh-CN" sz="4000" dirty="0">
                <a:solidFill>
                  <a:srgbClr val="0070C0"/>
                </a:solidFill>
              </a:rPr>
              <a:t>/</a:t>
            </a:r>
            <a:r>
              <a:rPr lang="zh-CN" altLang="en-US" sz="4000" dirty="0">
                <a:solidFill>
                  <a:srgbClr val="0070C0"/>
                </a:solidFill>
              </a:rPr>
              <a:t>内网部署</a:t>
            </a:r>
            <a:r>
              <a:rPr lang="en-US" altLang="zh-CN" sz="4000" dirty="0">
                <a:solidFill>
                  <a:srgbClr val="0070C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9541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探索人工智能未来，尤其在大模型在企业内部培训中的应用</a:t>
            </a:r>
            <a:endParaRPr lang="en-US" dirty="0"/>
          </a:p>
        </p:txBody>
      </p:sp>
      <p:grpSp>
        <p:nvGrpSpPr>
          <p:cNvPr id="32" name="f2f8254e-30fe-4aca-a1f1-caa827915de7.source.3.zh-Hans.pptx">
            <a:extLst>
              <a:ext uri="{FF2B5EF4-FFF2-40B4-BE49-F238E27FC236}">
                <a16:creationId xmlns:a16="http://schemas.microsoft.com/office/drawing/2014/main" id="{875B24DF-BBE7-FBE3-5DEE-9F880E2F4CAE}"/>
              </a:ext>
            </a:extLst>
          </p:cNvPr>
          <p:cNvGrpSpPr/>
          <p:nvPr/>
        </p:nvGrpSpPr>
        <p:grpSpPr>
          <a:xfrm>
            <a:off x="1399473" y="1255985"/>
            <a:ext cx="9380355" cy="4990121"/>
            <a:chOff x="1399473" y="1255985"/>
            <a:chExt cx="9380355" cy="4990121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2EF6EAFB-1CB2-4E39-A390-EB2B845CEADC}"/>
                </a:ext>
              </a:extLst>
            </p:cNvPr>
            <p:cNvGrpSpPr/>
            <p:nvPr/>
          </p:nvGrpSpPr>
          <p:grpSpPr>
            <a:xfrm>
              <a:off x="1399473" y="2192551"/>
              <a:ext cx="2580194" cy="4053555"/>
              <a:chOff x="1480974" y="2052851"/>
              <a:chExt cx="2580194" cy="4053555"/>
            </a:xfrm>
          </p:grpSpPr>
          <p:grpSp>
            <p:nvGrpSpPr>
              <p:cNvPr id="3" name="组合 1">
                <a:extLst>
                  <a:ext uri="{FF2B5EF4-FFF2-40B4-BE49-F238E27FC236}">
                    <a16:creationId xmlns:a16="http://schemas.microsoft.com/office/drawing/2014/main" id="{3136162F-FA72-499C-81E2-2F4ABB97A9B2}"/>
                  </a:ext>
                </a:extLst>
              </p:cNvPr>
              <p:cNvGrpSpPr/>
              <p:nvPr/>
            </p:nvGrpSpPr>
            <p:grpSpPr>
              <a:xfrm>
                <a:off x="1562476" y="2052851"/>
                <a:ext cx="2404490" cy="2404490"/>
                <a:chOff x="7603393" y="2004646"/>
                <a:chExt cx="3255108" cy="3255108"/>
              </a:xfrm>
            </p:grpSpPr>
            <p:sp>
              <p:nvSpPr>
                <p:cNvPr id="4" name="椭圆 3">
                  <a:extLst>
                    <a:ext uri="{FF2B5EF4-FFF2-40B4-BE49-F238E27FC236}">
                      <a16:creationId xmlns:a16="http://schemas.microsoft.com/office/drawing/2014/main" id="{33D9EAF7-E711-40CF-924A-1F64588EA005}"/>
                    </a:ext>
                  </a:extLst>
                </p:cNvPr>
                <p:cNvSpPr/>
                <p:nvPr/>
              </p:nvSpPr>
              <p:spPr>
                <a:xfrm flipH="1">
                  <a:off x="7603393" y="2004646"/>
                  <a:ext cx="3255108" cy="3255108"/>
                </a:xfrm>
                <a:prstGeom prst="ellipse">
                  <a:avLst/>
                </a:prstGeom>
                <a:solidFill>
                  <a:schemeClr val="tx1">
                    <a:alpha val="4000"/>
                  </a:schemeClr>
                </a:solidFill>
                <a:ln w="952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" name="Picture1">
                  <a:extLst>
                    <a:ext uri="{FF2B5EF4-FFF2-40B4-BE49-F238E27FC236}">
                      <a16:creationId xmlns:a16="http://schemas.microsoft.com/office/drawing/2014/main" id="{0DD0B17E-EFA6-4D9A-94B8-766419BE1A7E}"/>
                    </a:ext>
                  </a:extLst>
                </p:cNvPr>
                <p:cNvSpPr/>
                <p:nvPr/>
              </p:nvSpPr>
              <p:spPr>
                <a:xfrm>
                  <a:off x="7958086" y="2359339"/>
                  <a:ext cx="2545723" cy="254572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US" altLang="zh-CN" b="1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FE2E0FC7-ECFE-4087-A60E-590E14FC65DB}"/>
                  </a:ext>
                </a:extLst>
              </p:cNvPr>
              <p:cNvGrpSpPr/>
              <p:nvPr/>
            </p:nvGrpSpPr>
            <p:grpSpPr>
              <a:xfrm>
                <a:off x="3245593" y="2409301"/>
                <a:ext cx="433968" cy="429309"/>
                <a:chOff x="8252780" y="2235779"/>
                <a:chExt cx="414650" cy="410198"/>
              </a:xfrm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EE7D3C2E-6E43-4DEB-9F53-9CF961E62501}"/>
                    </a:ext>
                  </a:extLst>
                </p:cNvPr>
                <p:cNvSpPr/>
                <p:nvPr/>
              </p:nvSpPr>
              <p:spPr>
                <a:xfrm>
                  <a:off x="8252780" y="2235779"/>
                  <a:ext cx="41465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6">
                        <a:lumMod val="60000"/>
                        <a:lumOff val="40000"/>
                      </a:schemeClr>
                    </a:gs>
                    <a:gs pos="60000">
                      <a:schemeClr val="accent6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6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Icon1">
                  <a:extLst>
                    <a:ext uri="{FF2B5EF4-FFF2-40B4-BE49-F238E27FC236}">
                      <a16:creationId xmlns:a16="http://schemas.microsoft.com/office/drawing/2014/main" id="{ED39265D-AABB-41E6-B82C-D235D8C632E4}"/>
                    </a:ext>
                  </a:extLst>
                </p:cNvPr>
                <p:cNvSpPr/>
                <p:nvPr/>
              </p:nvSpPr>
              <p:spPr>
                <a:xfrm>
                  <a:off x="8376500" y="2351878"/>
                  <a:ext cx="167211" cy="178001"/>
                </a:xfrm>
                <a:custGeom>
                  <a:avLst/>
                  <a:gdLst>
                    <a:gd name="T0" fmla="*/ 531 w 574"/>
                    <a:gd name="T1" fmla="*/ 0 h 612"/>
                    <a:gd name="T2" fmla="*/ 52 w 574"/>
                    <a:gd name="T3" fmla="*/ 0 h 612"/>
                    <a:gd name="T4" fmla="*/ 0 w 574"/>
                    <a:gd name="T5" fmla="*/ 56 h 612"/>
                    <a:gd name="T6" fmla="*/ 0 w 574"/>
                    <a:gd name="T7" fmla="*/ 558 h 612"/>
                    <a:gd name="T8" fmla="*/ 54 w 574"/>
                    <a:gd name="T9" fmla="*/ 612 h 612"/>
                    <a:gd name="T10" fmla="*/ 108 w 574"/>
                    <a:gd name="T11" fmla="*/ 558 h 612"/>
                    <a:gd name="T12" fmla="*/ 108 w 574"/>
                    <a:gd name="T13" fmla="*/ 354 h 612"/>
                    <a:gd name="T14" fmla="*/ 531 w 574"/>
                    <a:gd name="T15" fmla="*/ 354 h 612"/>
                    <a:gd name="T16" fmla="*/ 574 w 574"/>
                    <a:gd name="T17" fmla="*/ 310 h 612"/>
                    <a:gd name="T18" fmla="*/ 574 w 574"/>
                    <a:gd name="T19" fmla="*/ 43 h 612"/>
                    <a:gd name="T20" fmla="*/ 531 w 574"/>
                    <a:gd name="T21" fmla="*/ 0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4" h="612">
                      <a:moveTo>
                        <a:pt x="531" y="0"/>
                      </a:moveTo>
                      <a:lnTo>
                        <a:pt x="52" y="0"/>
                      </a:lnTo>
                      <a:cubicBezTo>
                        <a:pt x="23" y="1"/>
                        <a:pt x="0" y="27"/>
                        <a:pt x="0" y="56"/>
                      </a:cubicBezTo>
                      <a:lnTo>
                        <a:pt x="0" y="558"/>
                      </a:lnTo>
                      <a:cubicBezTo>
                        <a:pt x="0" y="588"/>
                        <a:pt x="24" y="612"/>
                        <a:pt x="54" y="612"/>
                      </a:cubicBezTo>
                      <a:cubicBezTo>
                        <a:pt x="84" y="612"/>
                        <a:pt x="108" y="588"/>
                        <a:pt x="108" y="558"/>
                      </a:cubicBezTo>
                      <a:lnTo>
                        <a:pt x="108" y="354"/>
                      </a:lnTo>
                      <a:lnTo>
                        <a:pt x="531" y="354"/>
                      </a:lnTo>
                      <a:cubicBezTo>
                        <a:pt x="555" y="354"/>
                        <a:pt x="574" y="334"/>
                        <a:pt x="574" y="310"/>
                      </a:cubicBezTo>
                      <a:lnTo>
                        <a:pt x="574" y="43"/>
                      </a:lnTo>
                      <a:cubicBezTo>
                        <a:pt x="574" y="20"/>
                        <a:pt x="555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8" name="Bullet1">
                <a:extLst>
                  <a:ext uri="{FF2B5EF4-FFF2-40B4-BE49-F238E27FC236}">
                    <a16:creationId xmlns:a16="http://schemas.microsoft.com/office/drawing/2014/main" id="{A316B9DC-DECC-4D18-A4C6-3FD2F57F87D2}"/>
                  </a:ext>
                </a:extLst>
              </p:cNvPr>
              <p:cNvSpPr/>
              <p:nvPr/>
            </p:nvSpPr>
            <p:spPr>
              <a:xfrm>
                <a:off x="1493673" y="5091475"/>
                <a:ext cx="2567495" cy="10149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1">
                <a:norm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人工智能基础知识</a:t>
                </a:r>
                <a:endParaRPr lang="en-US" dirty="0"/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F4A58118-9413-48BE-9BD8-6C2D7AE34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5771" y="5083508"/>
                <a:ext cx="2437901" cy="0"/>
              </a:xfrm>
              <a:prstGeom prst="straightConnector1">
                <a:avLst/>
              </a:prstGeom>
              <a:ln w="38100" cap="rnd">
                <a:solidFill>
                  <a:schemeClr val="tx1">
                    <a:alpha val="4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Number1">
                <a:extLst>
                  <a:ext uri="{FF2B5EF4-FFF2-40B4-BE49-F238E27FC236}">
                    <a16:creationId xmlns:a16="http://schemas.microsoft.com/office/drawing/2014/main" id="{A1573CA2-79AE-4F0C-9D4F-E3E0D617789E}"/>
                  </a:ext>
                </a:extLst>
              </p:cNvPr>
              <p:cNvSpPr txBox="1"/>
              <p:nvPr/>
            </p:nvSpPr>
            <p:spPr>
              <a:xfrm>
                <a:off x="1480974" y="4629463"/>
                <a:ext cx="2567495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b="1" i="0">
                    <a:gradFill>
                      <a:gsLst>
                        <a:gs pos="0">
                          <a:schemeClr val="accent6">
                            <a:lumMod val="60000"/>
                            <a:lumOff val="40000"/>
                          </a:schemeClr>
                        </a:gs>
                        <a:gs pos="60000">
                          <a:schemeClr val="accent6"/>
                        </a:gs>
                      </a:gsLst>
                      <a:lin ang="2700000" scaled="0"/>
                    </a:gradFill>
                    <a:effectLst/>
                  </a:defRPr>
                </a:lvl1pPr>
              </a:lstStyle>
              <a:p>
                <a:pPr algn="ctr"/>
                <a:r>
                  <a:rPr lang="en-US" altLang="zh-CN" sz="2400" dirty="0"/>
                  <a:t>1</a:t>
                </a:r>
              </a:p>
            </p:txBody>
          </p:sp>
        </p:grp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82850D85-B7D8-4E4E-B444-AEC36DBA60F8}"/>
                </a:ext>
              </a:extLst>
            </p:cNvPr>
            <p:cNvGrpSpPr/>
            <p:nvPr/>
          </p:nvGrpSpPr>
          <p:grpSpPr>
            <a:xfrm>
              <a:off x="4805902" y="2192551"/>
              <a:ext cx="2580194" cy="4053555"/>
              <a:chOff x="4887404" y="2052851"/>
              <a:chExt cx="2580194" cy="4053555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DEB2A1EF-FCB9-4A5B-A4B7-93618796C1DA}"/>
                  </a:ext>
                </a:extLst>
              </p:cNvPr>
              <p:cNvGrpSpPr/>
              <p:nvPr/>
            </p:nvGrpSpPr>
            <p:grpSpPr>
              <a:xfrm>
                <a:off x="4968906" y="2052851"/>
                <a:ext cx="2404490" cy="2404490"/>
                <a:chOff x="7603393" y="2004646"/>
                <a:chExt cx="3255108" cy="3255108"/>
              </a:xfrm>
            </p:grpSpPr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710BB468-85F9-4F08-809F-AFC74C219AD0}"/>
                    </a:ext>
                  </a:extLst>
                </p:cNvPr>
                <p:cNvSpPr/>
                <p:nvPr/>
              </p:nvSpPr>
              <p:spPr>
                <a:xfrm flipH="1">
                  <a:off x="7603393" y="2004646"/>
                  <a:ext cx="3255108" cy="3255108"/>
                </a:xfrm>
                <a:prstGeom prst="ellipse">
                  <a:avLst/>
                </a:prstGeom>
                <a:solidFill>
                  <a:schemeClr val="tx1">
                    <a:alpha val="4000"/>
                  </a:schemeClr>
                </a:solidFill>
                <a:ln w="952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0" name="Picture2">
                  <a:extLst>
                    <a:ext uri="{FF2B5EF4-FFF2-40B4-BE49-F238E27FC236}">
                      <a16:creationId xmlns:a16="http://schemas.microsoft.com/office/drawing/2014/main" id="{FF29F635-9E10-4B92-A7C0-C9CEA0903177}"/>
                    </a:ext>
                  </a:extLst>
                </p:cNvPr>
                <p:cNvSpPr/>
                <p:nvPr/>
              </p:nvSpPr>
              <p:spPr>
                <a:xfrm>
                  <a:off x="7958086" y="2359339"/>
                  <a:ext cx="2545723" cy="2545723"/>
                </a:xfrm>
                <a:prstGeom prst="ellipse">
                  <a:avLst/>
                </a:prstGeom>
                <a:blipFill>
                  <a:blip r:embed="rId3"/>
                  <a:stretch>
                    <a:fillRect l="-39215" r="-39215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US" altLang="zh-CN" b="1" dirty="0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3818764-03E9-472D-8B91-CAFCF79606D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652023" y="2409301"/>
                <a:ext cx="433968" cy="429309"/>
                <a:chOff x="5417189" y="2235779"/>
                <a:chExt cx="410200" cy="410198"/>
              </a:xfrm>
            </p:grpSpPr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172BAEAB-B865-4D6F-91BB-390486A0E816}"/>
                    </a:ext>
                  </a:extLst>
                </p:cNvPr>
                <p:cNvSpPr/>
                <p:nvPr/>
              </p:nvSpPr>
              <p:spPr>
                <a:xfrm>
                  <a:off x="5417189" y="2235779"/>
                  <a:ext cx="41020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3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Icon2">
                  <a:extLst>
                    <a:ext uri="{FF2B5EF4-FFF2-40B4-BE49-F238E27FC236}">
                      <a16:creationId xmlns:a16="http://schemas.microsoft.com/office/drawing/2014/main" id="{231BC6DB-AAC4-4457-8DB5-083BF9BE06C0}"/>
                    </a:ext>
                  </a:extLst>
                </p:cNvPr>
                <p:cNvSpPr/>
                <p:nvPr/>
              </p:nvSpPr>
              <p:spPr>
                <a:xfrm>
                  <a:off x="5548526" y="2351878"/>
                  <a:ext cx="147526" cy="178001"/>
                </a:xfrm>
                <a:custGeom>
                  <a:avLst/>
                  <a:gdLst>
                    <a:gd name="connsiteX0" fmla="*/ 602275 w 602487"/>
                    <a:gd name="connsiteY0" fmla="*/ 602275 w 602487"/>
                    <a:gd name="connsiteX1" fmla="*/ 602275 w 602487"/>
                    <a:gd name="connsiteY1" fmla="*/ 602275 w 602487"/>
                    <a:gd name="connsiteX2" fmla="*/ 602275 w 602487"/>
                    <a:gd name="connsiteY2" fmla="*/ 602275 w 602487"/>
                    <a:gd name="connsiteX3" fmla="*/ 602275 w 602487"/>
                    <a:gd name="connsiteY3" fmla="*/ 602275 w 602487"/>
                    <a:gd name="connsiteX4" fmla="*/ 602275 w 602487"/>
                    <a:gd name="connsiteY4" fmla="*/ 602275 w 602487"/>
                    <a:gd name="connsiteX5" fmla="*/ 602275 w 602487"/>
                    <a:gd name="connsiteY5" fmla="*/ 602275 w 602487"/>
                    <a:gd name="connsiteX6" fmla="*/ 602275 w 602487"/>
                    <a:gd name="connsiteY6" fmla="*/ 602275 w 602487"/>
                    <a:gd name="connsiteX7" fmla="*/ 602275 w 602487"/>
                    <a:gd name="connsiteY7" fmla="*/ 602275 w 602487"/>
                    <a:gd name="connsiteX8" fmla="*/ 602275 w 602487"/>
                    <a:gd name="connsiteY8" fmla="*/ 602275 w 602487"/>
                    <a:gd name="connsiteX9" fmla="*/ 602275 w 602487"/>
                    <a:gd name="connsiteY9" fmla="*/ 602275 w 602487"/>
                    <a:gd name="connsiteX10" fmla="*/ 602275 w 602487"/>
                    <a:gd name="connsiteY10" fmla="*/ 602275 w 602487"/>
                    <a:gd name="connsiteX11" fmla="*/ 602275 w 602487"/>
                    <a:gd name="connsiteY11" fmla="*/ 602275 w 602487"/>
                    <a:gd name="connsiteX12" fmla="*/ 602275 w 602487"/>
                    <a:gd name="connsiteY12" fmla="*/ 602275 w 602487"/>
                    <a:gd name="connsiteX13" fmla="*/ 602275 w 602487"/>
                    <a:gd name="connsiteY13" fmla="*/ 602275 w 602487"/>
                    <a:gd name="connsiteX14" fmla="*/ 602275 w 602487"/>
                    <a:gd name="connsiteY14" fmla="*/ 602275 w 602487"/>
                    <a:gd name="connsiteX15" fmla="*/ 602275 w 602487"/>
                    <a:gd name="connsiteY15" fmla="*/ 602275 w 602487"/>
                    <a:gd name="connsiteX16" fmla="*/ 602275 w 602487"/>
                    <a:gd name="connsiteY16" fmla="*/ 602275 w 602487"/>
                    <a:gd name="connsiteX17" fmla="*/ 602275 w 602487"/>
                    <a:gd name="connsiteY17" fmla="*/ 602275 w 602487"/>
                    <a:gd name="connsiteX18" fmla="*/ 602275 w 602487"/>
                    <a:gd name="connsiteY18" fmla="*/ 602275 w 602487"/>
                    <a:gd name="connsiteX19" fmla="*/ 602275 w 602487"/>
                    <a:gd name="connsiteY19" fmla="*/ 602275 w 602487"/>
                    <a:gd name="connsiteX20" fmla="*/ 602275 w 602487"/>
                    <a:gd name="connsiteY20" fmla="*/ 602275 w 602487"/>
                    <a:gd name="connsiteX21" fmla="*/ 602275 w 602487"/>
                    <a:gd name="connsiteY21" fmla="*/ 602275 w 602487"/>
                    <a:gd name="connsiteX22" fmla="*/ 602275 w 602487"/>
                    <a:gd name="connsiteY22" fmla="*/ 602275 w 602487"/>
                    <a:gd name="connsiteX23" fmla="*/ 602275 w 602487"/>
                    <a:gd name="connsiteY23" fmla="*/ 602275 w 602487"/>
                    <a:gd name="connsiteX24" fmla="*/ 602275 w 602487"/>
                    <a:gd name="connsiteY24" fmla="*/ 602275 w 602487"/>
                    <a:gd name="connsiteX25" fmla="*/ 602275 w 602487"/>
                    <a:gd name="connsiteY25" fmla="*/ 602275 w 602487"/>
                    <a:gd name="connsiteX26" fmla="*/ 602275 w 602487"/>
                    <a:gd name="connsiteY26" fmla="*/ 602275 w 602487"/>
                    <a:gd name="connsiteX27" fmla="*/ 602275 w 602487"/>
                    <a:gd name="connsiteY27" fmla="*/ 602275 w 602487"/>
                    <a:gd name="connsiteX28" fmla="*/ 602275 w 602487"/>
                    <a:gd name="connsiteY28" fmla="*/ 602275 w 602487"/>
                    <a:gd name="connsiteX29" fmla="*/ 602275 w 602487"/>
                    <a:gd name="connsiteY29" fmla="*/ 602275 w 602487"/>
                    <a:gd name="connsiteX30" fmla="*/ 602275 w 602487"/>
                    <a:gd name="connsiteY30" fmla="*/ 602275 w 602487"/>
                    <a:gd name="connsiteX31" fmla="*/ 602275 w 602487"/>
                    <a:gd name="connsiteY31" fmla="*/ 602275 w 602487"/>
                    <a:gd name="connsiteX32" fmla="*/ 602275 w 602487"/>
                    <a:gd name="connsiteY32" fmla="*/ 602275 w 602487"/>
                    <a:gd name="connsiteX33" fmla="*/ 602275 w 602487"/>
                    <a:gd name="connsiteY33" fmla="*/ 602275 w 602487"/>
                    <a:gd name="connsiteX34" fmla="*/ 602275 w 602487"/>
                    <a:gd name="connsiteY34" fmla="*/ 602275 w 602487"/>
                    <a:gd name="connsiteX35" fmla="*/ 602275 w 602487"/>
                    <a:gd name="connsiteY35" fmla="*/ 602275 w 602487"/>
                    <a:gd name="connsiteX36" fmla="*/ 602275 w 602487"/>
                    <a:gd name="connsiteY36" fmla="*/ 602275 w 602487"/>
                    <a:gd name="connsiteX37" fmla="*/ 602275 w 602487"/>
                    <a:gd name="connsiteY37" fmla="*/ 602275 w 602487"/>
                    <a:gd name="connsiteX38" fmla="*/ 602275 w 602487"/>
                    <a:gd name="connsiteY38" fmla="*/ 602275 w 602487"/>
                    <a:gd name="connsiteX39" fmla="*/ 602275 w 602487"/>
                    <a:gd name="connsiteY39" fmla="*/ 602275 w 602487"/>
                    <a:gd name="connsiteX40" fmla="*/ 602275 w 602487"/>
                    <a:gd name="connsiteY40" fmla="*/ 602275 w 602487"/>
                    <a:gd name="connsiteX41" fmla="*/ 602275 w 602487"/>
                    <a:gd name="connsiteY41" fmla="*/ 602275 w 602487"/>
                    <a:gd name="connsiteX42" fmla="*/ 602275 w 602487"/>
                    <a:gd name="connsiteY42" fmla="*/ 602275 w 602487"/>
                    <a:gd name="connsiteX43" fmla="*/ 602275 w 602487"/>
                    <a:gd name="connsiteY43" fmla="*/ 602275 w 602487"/>
                    <a:gd name="connsiteX44" fmla="*/ 602275 w 602487"/>
                    <a:gd name="connsiteY44" fmla="*/ 602275 w 602487"/>
                    <a:gd name="connsiteX45" fmla="*/ 602275 w 602487"/>
                    <a:gd name="connsiteY45" fmla="*/ 602275 w 602487"/>
                    <a:gd name="connsiteX46" fmla="*/ 602275 w 602487"/>
                    <a:gd name="connsiteY46" fmla="*/ 602275 w 602487"/>
                    <a:gd name="connsiteX47" fmla="*/ 602275 w 602487"/>
                    <a:gd name="connsiteY47" fmla="*/ 602275 w 602487"/>
                    <a:gd name="connsiteX48" fmla="*/ 602275 w 602487"/>
                    <a:gd name="connsiteY48" fmla="*/ 602275 w 602487"/>
                    <a:gd name="connsiteX49" fmla="*/ 602275 w 602487"/>
                    <a:gd name="connsiteY49" fmla="*/ 602275 w 602487"/>
                    <a:gd name="connsiteX50" fmla="*/ 602275 w 602487"/>
                    <a:gd name="connsiteY50" fmla="*/ 602275 w 602487"/>
                    <a:gd name="connsiteX51" fmla="*/ 602275 w 602487"/>
                    <a:gd name="connsiteY51" fmla="*/ 602275 w 602487"/>
                    <a:gd name="connsiteX52" fmla="*/ 602275 w 602487"/>
                    <a:gd name="connsiteY52" fmla="*/ 602275 w 602487"/>
                    <a:gd name="connsiteX53" fmla="*/ 602275 w 602487"/>
                    <a:gd name="connsiteY53" fmla="*/ 602275 w 602487"/>
                    <a:gd name="connsiteX54" fmla="*/ 602275 w 602487"/>
                    <a:gd name="connsiteY54" fmla="*/ 602275 w 602487"/>
                    <a:gd name="connsiteX55" fmla="*/ 602275 w 602487"/>
                    <a:gd name="connsiteY55" fmla="*/ 602275 w 602487"/>
                    <a:gd name="connsiteX56" fmla="*/ 602275 w 602487"/>
                    <a:gd name="connsiteY56" fmla="*/ 602275 w 602487"/>
                    <a:gd name="connsiteX57" fmla="*/ 602275 w 602487"/>
                    <a:gd name="connsiteY57" fmla="*/ 602275 w 602487"/>
                    <a:gd name="connsiteX58" fmla="*/ 602275 w 602487"/>
                    <a:gd name="connsiteY58" fmla="*/ 602275 w 602487"/>
                    <a:gd name="connsiteX59" fmla="*/ 602275 w 602487"/>
                    <a:gd name="connsiteY59" fmla="*/ 602275 w 602487"/>
                    <a:gd name="connsiteX60" fmla="*/ 602275 w 602487"/>
                    <a:gd name="connsiteY60" fmla="*/ 602275 w 602487"/>
                    <a:gd name="connsiteX61" fmla="*/ 602275 w 602487"/>
                    <a:gd name="connsiteY61" fmla="*/ 602275 w 602487"/>
                    <a:gd name="connsiteX62" fmla="*/ 602275 w 602487"/>
                    <a:gd name="connsiteY62" fmla="*/ 602275 w 602487"/>
                    <a:gd name="connsiteX63" fmla="*/ 602275 w 602487"/>
                    <a:gd name="connsiteY63" fmla="*/ 602275 w 602487"/>
                    <a:gd name="connsiteX64" fmla="*/ 602275 w 602487"/>
                    <a:gd name="connsiteY64" fmla="*/ 602275 w 602487"/>
                    <a:gd name="connsiteX65" fmla="*/ 602275 w 602487"/>
                    <a:gd name="connsiteY65" fmla="*/ 602275 w 602487"/>
                    <a:gd name="connsiteX66" fmla="*/ 602275 w 602487"/>
                    <a:gd name="connsiteY66" fmla="*/ 602275 w 602487"/>
                    <a:gd name="connsiteX67" fmla="*/ 602275 w 602487"/>
                    <a:gd name="connsiteY67" fmla="*/ 602275 w 602487"/>
                    <a:gd name="connsiteX68" fmla="*/ 602275 w 602487"/>
                    <a:gd name="connsiteY68" fmla="*/ 602275 w 602487"/>
                    <a:gd name="connsiteX69" fmla="*/ 602275 w 602487"/>
                    <a:gd name="connsiteY69" fmla="*/ 602275 w 602487"/>
                    <a:gd name="connsiteX70" fmla="*/ 602275 w 602487"/>
                    <a:gd name="connsiteY70" fmla="*/ 602275 w 602487"/>
                    <a:gd name="connsiteX71" fmla="*/ 602275 w 602487"/>
                    <a:gd name="connsiteY71" fmla="*/ 602275 w 602487"/>
                    <a:gd name="connsiteX72" fmla="*/ 602275 w 602487"/>
                    <a:gd name="connsiteY72" fmla="*/ 602275 w 602487"/>
                    <a:gd name="connsiteX73" fmla="*/ 602275 w 602487"/>
                    <a:gd name="connsiteY73" fmla="*/ 602275 w 602487"/>
                    <a:gd name="connsiteX74" fmla="*/ 602275 w 602487"/>
                    <a:gd name="connsiteY74" fmla="*/ 602275 w 602487"/>
                    <a:gd name="connsiteX75" fmla="*/ 602275 w 602487"/>
                    <a:gd name="connsiteY75" fmla="*/ 602275 w 602487"/>
                    <a:gd name="connsiteX76" fmla="*/ 602275 w 602487"/>
                    <a:gd name="connsiteY76" fmla="*/ 602275 w 602487"/>
                    <a:gd name="connsiteX77" fmla="*/ 602275 w 602487"/>
                    <a:gd name="connsiteY77" fmla="*/ 602275 w 602487"/>
                    <a:gd name="connsiteX78" fmla="*/ 602275 w 602487"/>
                    <a:gd name="connsiteY78" fmla="*/ 602275 w 602487"/>
                    <a:gd name="connsiteX79" fmla="*/ 602275 w 602487"/>
                    <a:gd name="connsiteY79" fmla="*/ 602275 w 602487"/>
                    <a:gd name="connsiteX80" fmla="*/ 602275 w 602487"/>
                    <a:gd name="connsiteY80" fmla="*/ 602275 w 602487"/>
                    <a:gd name="connsiteX81" fmla="*/ 602275 w 602487"/>
                    <a:gd name="connsiteY81" fmla="*/ 602275 w 602487"/>
                    <a:gd name="connsiteX82" fmla="*/ 602275 w 602487"/>
                    <a:gd name="connsiteY82" fmla="*/ 602275 w 602487"/>
                    <a:gd name="connsiteX83" fmla="*/ 602275 w 602487"/>
                    <a:gd name="connsiteY83" fmla="*/ 602275 w 602487"/>
                    <a:gd name="connsiteX84" fmla="*/ 602275 w 602487"/>
                    <a:gd name="connsiteY84" fmla="*/ 602275 w 602487"/>
                    <a:gd name="connsiteX85" fmla="*/ 602275 w 602487"/>
                    <a:gd name="connsiteY85" fmla="*/ 602275 w 602487"/>
                    <a:gd name="connsiteX86" fmla="*/ 602275 w 602487"/>
                    <a:gd name="connsiteY86" fmla="*/ 602275 w 602487"/>
                    <a:gd name="connsiteX87" fmla="*/ 602275 w 602487"/>
                    <a:gd name="connsiteY87" fmla="*/ 602275 w 602487"/>
                    <a:gd name="connsiteX88" fmla="*/ 602275 w 602487"/>
                    <a:gd name="connsiteY88" fmla="*/ 602275 w 602487"/>
                    <a:gd name="connsiteX89" fmla="*/ 602275 w 602487"/>
                    <a:gd name="connsiteY89" fmla="*/ 602275 w 602487"/>
                    <a:gd name="connsiteX90" fmla="*/ 602275 w 602487"/>
                    <a:gd name="connsiteY90" fmla="*/ 602275 w 602487"/>
                    <a:gd name="connsiteX91" fmla="*/ 602275 w 602487"/>
                    <a:gd name="connsiteY91" fmla="*/ 602275 w 602487"/>
                    <a:gd name="connsiteX92" fmla="*/ 602275 w 602487"/>
                    <a:gd name="connsiteY92" fmla="*/ 602275 w 602487"/>
                    <a:gd name="connsiteX93" fmla="*/ 602275 w 602487"/>
                    <a:gd name="connsiteY93" fmla="*/ 602275 w 602487"/>
                    <a:gd name="connsiteX94" fmla="*/ 602275 w 602487"/>
                    <a:gd name="connsiteY94" fmla="*/ 602275 w 602487"/>
                    <a:gd name="connsiteX95" fmla="*/ 602275 w 602487"/>
                    <a:gd name="connsiteY95" fmla="*/ 602275 w 602487"/>
                    <a:gd name="connsiteX96" fmla="*/ 602275 w 602487"/>
                    <a:gd name="connsiteY96" fmla="*/ 602275 w 602487"/>
                    <a:gd name="connsiteX97" fmla="*/ 602275 w 602487"/>
                    <a:gd name="connsiteY97" fmla="*/ 602275 w 602487"/>
                    <a:gd name="connsiteX98" fmla="*/ 602275 w 602487"/>
                    <a:gd name="connsiteY98" fmla="*/ 602275 w 602487"/>
                    <a:gd name="connsiteX99" fmla="*/ 602275 w 602487"/>
                    <a:gd name="connsiteY99" fmla="*/ 602275 w 602487"/>
                    <a:gd name="connsiteX100" fmla="*/ 602275 w 602487"/>
                    <a:gd name="connsiteY100" fmla="*/ 602275 w 602487"/>
                    <a:gd name="connsiteX101" fmla="*/ 602275 w 602487"/>
                    <a:gd name="connsiteY101" fmla="*/ 602275 w 602487"/>
                    <a:gd name="connsiteX102" fmla="*/ 602275 w 602487"/>
                    <a:gd name="connsiteY102" fmla="*/ 602275 w 602487"/>
                    <a:gd name="connsiteX103" fmla="*/ 602275 w 602487"/>
                    <a:gd name="connsiteY103" fmla="*/ 602275 w 602487"/>
                    <a:gd name="connsiteX104" fmla="*/ 602275 w 602487"/>
                    <a:gd name="connsiteY104" fmla="*/ 602275 w 602487"/>
                    <a:gd name="connsiteX105" fmla="*/ 602275 w 602487"/>
                    <a:gd name="connsiteY105" fmla="*/ 602275 w 602487"/>
                    <a:gd name="connsiteX106" fmla="*/ 602275 w 602487"/>
                    <a:gd name="connsiteY106" fmla="*/ 602275 w 602487"/>
                    <a:gd name="connsiteX107" fmla="*/ 602275 w 602487"/>
                    <a:gd name="connsiteY107" fmla="*/ 602275 w 602487"/>
                    <a:gd name="connsiteX108" fmla="*/ 602275 w 602487"/>
                    <a:gd name="connsiteY108" fmla="*/ 602275 w 602487"/>
                    <a:gd name="connsiteX109" fmla="*/ 602275 w 602487"/>
                    <a:gd name="connsiteY109" fmla="*/ 602275 w 602487"/>
                    <a:gd name="connsiteX110" fmla="*/ 602275 w 602487"/>
                    <a:gd name="connsiteY110" fmla="*/ 602275 w 602487"/>
                    <a:gd name="connsiteX111" fmla="*/ 602275 w 602487"/>
                    <a:gd name="connsiteY111" fmla="*/ 602275 w 602487"/>
                    <a:gd name="connsiteX112" fmla="*/ 602275 w 602487"/>
                    <a:gd name="connsiteY112" fmla="*/ 602275 w 602487"/>
                    <a:gd name="connsiteX113" fmla="*/ 602275 w 602487"/>
                    <a:gd name="connsiteY113" fmla="*/ 602275 w 602487"/>
                    <a:gd name="connsiteX114" fmla="*/ 602275 w 602487"/>
                    <a:gd name="connsiteY114" fmla="*/ 602275 w 602487"/>
                    <a:gd name="connsiteX115" fmla="*/ 602275 w 602487"/>
                    <a:gd name="connsiteY115" fmla="*/ 602275 w 602487"/>
                    <a:gd name="connsiteX116" fmla="*/ 602275 w 602487"/>
                    <a:gd name="connsiteY116" fmla="*/ 602275 w 602487"/>
                    <a:gd name="connsiteX117" fmla="*/ 602275 w 602487"/>
                    <a:gd name="connsiteY117" fmla="*/ 602275 w 602487"/>
                    <a:gd name="connsiteX118" fmla="*/ 602275 w 602487"/>
                    <a:gd name="connsiteY118" fmla="*/ 602275 w 602487"/>
                    <a:gd name="connsiteX119" fmla="*/ 602275 w 602487"/>
                    <a:gd name="connsiteY119" fmla="*/ 602275 w 602487"/>
                    <a:gd name="connsiteX120" fmla="*/ 602275 w 602487"/>
                    <a:gd name="connsiteY120" fmla="*/ 602275 w 602487"/>
                    <a:gd name="connsiteX121" fmla="*/ 602275 w 602487"/>
                    <a:gd name="connsiteY121" fmla="*/ 602275 w 602487"/>
                    <a:gd name="connsiteX122" fmla="*/ 602275 w 602487"/>
                    <a:gd name="connsiteY122" fmla="*/ 602275 w 602487"/>
                    <a:gd name="connsiteX123" fmla="*/ 602275 w 602487"/>
                    <a:gd name="connsiteY123" fmla="*/ 602275 w 602487"/>
                    <a:gd name="connsiteX124" fmla="*/ 602275 w 602487"/>
                    <a:gd name="connsiteY124" fmla="*/ 602275 w 602487"/>
                    <a:gd name="connsiteX125" fmla="*/ 602275 w 602487"/>
                    <a:gd name="connsiteY125" fmla="*/ 602275 w 602487"/>
                    <a:gd name="connsiteX126" fmla="*/ 602275 w 602487"/>
                    <a:gd name="connsiteY126" fmla="*/ 602275 w 602487"/>
                    <a:gd name="connsiteX127" fmla="*/ 602275 w 602487"/>
                    <a:gd name="connsiteY127" fmla="*/ 602275 w 602487"/>
                    <a:gd name="connsiteX128" fmla="*/ 602275 w 602487"/>
                    <a:gd name="connsiteY128" fmla="*/ 602275 w 602487"/>
                    <a:gd name="connsiteX129" fmla="*/ 602275 w 602487"/>
                    <a:gd name="connsiteY129" fmla="*/ 602275 w 602487"/>
                    <a:gd name="connsiteX130" fmla="*/ 602275 w 602487"/>
                    <a:gd name="connsiteY130" fmla="*/ 602275 w 602487"/>
                    <a:gd name="connsiteX131" fmla="*/ 602275 w 602487"/>
                    <a:gd name="connsiteY131" fmla="*/ 602275 w 602487"/>
                    <a:gd name="connsiteX132" fmla="*/ 602275 w 602487"/>
                    <a:gd name="connsiteY132" fmla="*/ 602275 w 602487"/>
                    <a:gd name="connsiteX133" fmla="*/ 602275 w 602487"/>
                    <a:gd name="connsiteY133" fmla="*/ 602275 w 602487"/>
                    <a:gd name="connsiteX134" fmla="*/ 602275 w 602487"/>
                    <a:gd name="connsiteY134" fmla="*/ 602275 w 602487"/>
                    <a:gd name="connsiteX135" fmla="*/ 602275 w 602487"/>
                    <a:gd name="connsiteY135" fmla="*/ 602275 w 602487"/>
                    <a:gd name="connsiteX136" fmla="*/ 602275 w 602487"/>
                    <a:gd name="connsiteY136" fmla="*/ 602275 w 602487"/>
                    <a:gd name="connsiteX137" fmla="*/ 602275 w 602487"/>
                    <a:gd name="connsiteY137" fmla="*/ 602275 w 602487"/>
                    <a:gd name="connsiteX138" fmla="*/ 602275 w 602487"/>
                    <a:gd name="connsiteY138" fmla="*/ 602275 w 602487"/>
                    <a:gd name="connsiteX139" fmla="*/ 602275 w 602487"/>
                    <a:gd name="connsiteY139" fmla="*/ 602275 w 602487"/>
                    <a:gd name="connsiteX140" fmla="*/ 602275 w 602487"/>
                    <a:gd name="connsiteY140" fmla="*/ 602275 w 602487"/>
                    <a:gd name="connsiteX141" fmla="*/ 602275 w 602487"/>
                    <a:gd name="connsiteY141" fmla="*/ 602275 w 602487"/>
                    <a:gd name="connsiteX142" fmla="*/ 602275 w 602487"/>
                    <a:gd name="connsiteY142" fmla="*/ 602275 w 602487"/>
                    <a:gd name="connsiteX143" fmla="*/ 602275 w 602487"/>
                    <a:gd name="connsiteY143" fmla="*/ 602275 w 602487"/>
                    <a:gd name="connsiteX144" fmla="*/ 602275 w 602487"/>
                    <a:gd name="connsiteY144" fmla="*/ 602275 w 602487"/>
                    <a:gd name="connsiteX145" fmla="*/ 602275 w 602487"/>
                    <a:gd name="connsiteY145" fmla="*/ 602275 w 602487"/>
                    <a:gd name="connsiteX146" fmla="*/ 602275 w 602487"/>
                    <a:gd name="connsiteY146" fmla="*/ 602275 w 602487"/>
                    <a:gd name="connsiteX147" fmla="*/ 602275 w 602487"/>
                    <a:gd name="connsiteY147" fmla="*/ 602275 w 602487"/>
                    <a:gd name="connsiteX148" fmla="*/ 602275 w 602487"/>
                    <a:gd name="connsiteY148" fmla="*/ 602275 w 602487"/>
                    <a:gd name="connsiteX149" fmla="*/ 602275 w 602487"/>
                    <a:gd name="connsiteY149" fmla="*/ 602275 w 602487"/>
                    <a:gd name="connsiteX150" fmla="*/ 602275 w 602487"/>
                    <a:gd name="connsiteY150" fmla="*/ 602275 w 602487"/>
                    <a:gd name="connsiteX151" fmla="*/ 602275 w 602487"/>
                    <a:gd name="connsiteY151" fmla="*/ 602275 w 602487"/>
                    <a:gd name="connsiteX152" fmla="*/ 602275 w 602487"/>
                    <a:gd name="connsiteY152" fmla="*/ 602275 w 602487"/>
                    <a:gd name="connsiteX153" fmla="*/ 602275 w 602487"/>
                    <a:gd name="connsiteY153" fmla="*/ 602275 w 602487"/>
                    <a:gd name="connsiteX154" fmla="*/ 602275 w 602487"/>
                    <a:gd name="connsiteY154" fmla="*/ 602275 w 602487"/>
                    <a:gd name="connsiteX155" fmla="*/ 602275 w 602487"/>
                    <a:gd name="connsiteY155" fmla="*/ 602275 w 602487"/>
                    <a:gd name="connsiteX156" fmla="*/ 602275 w 602487"/>
                    <a:gd name="connsiteY156" fmla="*/ 602275 w 602487"/>
                    <a:gd name="connsiteX157" fmla="*/ 602275 w 602487"/>
                    <a:gd name="connsiteY157" fmla="*/ 602275 w 602487"/>
                    <a:gd name="connsiteX158" fmla="*/ 602275 w 602487"/>
                    <a:gd name="connsiteY158" fmla="*/ 602275 w 602487"/>
                    <a:gd name="connsiteX159" fmla="*/ 602275 w 602487"/>
                    <a:gd name="connsiteY159" fmla="*/ 602275 w 602487"/>
                    <a:gd name="connsiteX160" fmla="*/ 602275 w 602487"/>
                    <a:gd name="connsiteY160" fmla="*/ 602275 w 602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502849" h="606722">
                      <a:moveTo>
                        <a:pt x="177181" y="530835"/>
                      </a:moveTo>
                      <a:cubicBezTo>
                        <a:pt x="170244" y="530835"/>
                        <a:pt x="164552" y="536521"/>
                        <a:pt x="164552" y="543451"/>
                      </a:cubicBezTo>
                      <a:cubicBezTo>
                        <a:pt x="164552" y="550470"/>
                        <a:pt x="170244" y="556157"/>
                        <a:pt x="177181" y="556157"/>
                      </a:cubicBezTo>
                      <a:cubicBezTo>
                        <a:pt x="184206" y="556157"/>
                        <a:pt x="189898" y="550470"/>
                        <a:pt x="189898" y="543451"/>
                      </a:cubicBezTo>
                      <a:cubicBezTo>
                        <a:pt x="189898" y="536521"/>
                        <a:pt x="184206" y="530835"/>
                        <a:pt x="177181" y="530835"/>
                      </a:cubicBezTo>
                      <a:close/>
                      <a:moveTo>
                        <a:pt x="177181" y="505602"/>
                      </a:moveTo>
                      <a:cubicBezTo>
                        <a:pt x="198168" y="505602"/>
                        <a:pt x="215154" y="522572"/>
                        <a:pt x="215154" y="543451"/>
                      </a:cubicBezTo>
                      <a:cubicBezTo>
                        <a:pt x="215154" y="564419"/>
                        <a:pt x="198168" y="581389"/>
                        <a:pt x="177181" y="581389"/>
                      </a:cubicBezTo>
                      <a:cubicBezTo>
                        <a:pt x="156282" y="581389"/>
                        <a:pt x="139296" y="564419"/>
                        <a:pt x="139296" y="543451"/>
                      </a:cubicBezTo>
                      <a:cubicBezTo>
                        <a:pt x="139296" y="522572"/>
                        <a:pt x="156282" y="505602"/>
                        <a:pt x="177181" y="505602"/>
                      </a:cubicBezTo>
                      <a:close/>
                      <a:moveTo>
                        <a:pt x="25365" y="505587"/>
                      </a:moveTo>
                      <a:lnTo>
                        <a:pt x="25365" y="556155"/>
                      </a:lnTo>
                      <a:cubicBezTo>
                        <a:pt x="25365" y="570107"/>
                        <a:pt x="36668" y="581394"/>
                        <a:pt x="50641" y="581394"/>
                      </a:cubicBezTo>
                      <a:lnTo>
                        <a:pt x="177199" y="581394"/>
                      </a:lnTo>
                      <a:lnTo>
                        <a:pt x="316483" y="581394"/>
                      </a:lnTo>
                      <a:cubicBezTo>
                        <a:pt x="330456" y="581394"/>
                        <a:pt x="341759" y="570107"/>
                        <a:pt x="341759" y="556155"/>
                      </a:cubicBezTo>
                      <a:lnTo>
                        <a:pt x="341759" y="532337"/>
                      </a:lnTo>
                      <a:lnTo>
                        <a:pt x="293432" y="553933"/>
                      </a:lnTo>
                      <a:lnTo>
                        <a:pt x="271717" y="505587"/>
                      </a:lnTo>
                      <a:lnTo>
                        <a:pt x="177199" y="505587"/>
                      </a:lnTo>
                      <a:close/>
                      <a:moveTo>
                        <a:pt x="448737" y="401519"/>
                      </a:moveTo>
                      <a:lnTo>
                        <a:pt x="285512" y="474393"/>
                      </a:lnTo>
                      <a:lnTo>
                        <a:pt x="306159" y="520517"/>
                      </a:lnTo>
                      <a:lnTo>
                        <a:pt x="469474" y="447643"/>
                      </a:lnTo>
                      <a:close/>
                      <a:moveTo>
                        <a:pt x="76006" y="353884"/>
                      </a:moveTo>
                      <a:lnTo>
                        <a:pt x="76006" y="429691"/>
                      </a:lnTo>
                      <a:lnTo>
                        <a:pt x="151923" y="429691"/>
                      </a:lnTo>
                      <a:lnTo>
                        <a:pt x="151923" y="405341"/>
                      </a:lnTo>
                      <a:lnTo>
                        <a:pt x="115077" y="385434"/>
                      </a:lnTo>
                      <a:cubicBezTo>
                        <a:pt x="104308" y="379568"/>
                        <a:pt x="96476" y="369970"/>
                        <a:pt x="93094" y="358328"/>
                      </a:cubicBezTo>
                      <a:cubicBezTo>
                        <a:pt x="92649" y="356817"/>
                        <a:pt x="92293" y="355395"/>
                        <a:pt x="92026" y="353884"/>
                      </a:cubicBezTo>
                      <a:close/>
                      <a:moveTo>
                        <a:pt x="76006" y="214890"/>
                      </a:moveTo>
                      <a:lnTo>
                        <a:pt x="76006" y="290697"/>
                      </a:lnTo>
                      <a:lnTo>
                        <a:pt x="150677" y="290697"/>
                      </a:lnTo>
                      <a:lnTo>
                        <a:pt x="116679" y="214890"/>
                      </a:lnTo>
                      <a:close/>
                      <a:moveTo>
                        <a:pt x="123265" y="105668"/>
                      </a:moveTo>
                      <a:cubicBezTo>
                        <a:pt x="120595" y="105668"/>
                        <a:pt x="117925" y="106201"/>
                        <a:pt x="115611" y="107267"/>
                      </a:cubicBezTo>
                      <a:cubicBezTo>
                        <a:pt x="111517" y="109045"/>
                        <a:pt x="108046" y="112600"/>
                        <a:pt x="106177" y="116954"/>
                      </a:cubicBezTo>
                      <a:cubicBezTo>
                        <a:pt x="105109" y="119354"/>
                        <a:pt x="103774" y="124064"/>
                        <a:pt x="105910" y="128952"/>
                      </a:cubicBezTo>
                      <a:lnTo>
                        <a:pt x="210129" y="361705"/>
                      </a:lnTo>
                      <a:lnTo>
                        <a:pt x="146939" y="327490"/>
                      </a:lnTo>
                      <a:cubicBezTo>
                        <a:pt x="143913" y="325801"/>
                        <a:pt x="140620" y="325001"/>
                        <a:pt x="137238" y="325001"/>
                      </a:cubicBezTo>
                      <a:cubicBezTo>
                        <a:pt x="129673" y="325001"/>
                        <a:pt x="122731" y="329089"/>
                        <a:pt x="119082" y="335666"/>
                      </a:cubicBezTo>
                      <a:cubicBezTo>
                        <a:pt x="116412" y="340465"/>
                        <a:pt x="115789" y="345975"/>
                        <a:pt x="117391" y="351129"/>
                      </a:cubicBezTo>
                      <a:cubicBezTo>
                        <a:pt x="118904" y="356373"/>
                        <a:pt x="122375" y="360550"/>
                        <a:pt x="127092" y="363216"/>
                      </a:cubicBezTo>
                      <a:lnTo>
                        <a:pt x="271272" y="441156"/>
                      </a:lnTo>
                      <a:lnTo>
                        <a:pt x="279015" y="449687"/>
                      </a:lnTo>
                      <a:lnTo>
                        <a:pt x="432094" y="381257"/>
                      </a:lnTo>
                      <a:cubicBezTo>
                        <a:pt x="402279" y="222889"/>
                        <a:pt x="372197" y="169211"/>
                        <a:pt x="371841" y="168677"/>
                      </a:cubicBezTo>
                      <a:lnTo>
                        <a:pt x="371485" y="168144"/>
                      </a:lnTo>
                      <a:lnTo>
                        <a:pt x="371307" y="167522"/>
                      </a:lnTo>
                      <a:cubicBezTo>
                        <a:pt x="368548" y="161479"/>
                        <a:pt x="363297" y="157657"/>
                        <a:pt x="357512" y="157657"/>
                      </a:cubicBezTo>
                      <a:cubicBezTo>
                        <a:pt x="355554" y="157657"/>
                        <a:pt x="353507" y="158102"/>
                        <a:pt x="351638" y="158990"/>
                      </a:cubicBezTo>
                      <a:cubicBezTo>
                        <a:pt x="342382" y="163078"/>
                        <a:pt x="335529" y="175254"/>
                        <a:pt x="338644" y="182097"/>
                      </a:cubicBezTo>
                      <a:lnTo>
                        <a:pt x="345764" y="198005"/>
                      </a:lnTo>
                      <a:cubicBezTo>
                        <a:pt x="345764" y="198094"/>
                        <a:pt x="345853" y="198182"/>
                        <a:pt x="345853" y="198271"/>
                      </a:cubicBezTo>
                      <a:cubicBezTo>
                        <a:pt x="348701" y="204581"/>
                        <a:pt x="345853" y="212046"/>
                        <a:pt x="339534" y="214890"/>
                      </a:cubicBezTo>
                      <a:cubicBezTo>
                        <a:pt x="333126" y="217823"/>
                        <a:pt x="325650" y="214890"/>
                        <a:pt x="322802" y="208580"/>
                      </a:cubicBezTo>
                      <a:cubicBezTo>
                        <a:pt x="322713" y="208491"/>
                        <a:pt x="322713" y="208403"/>
                        <a:pt x="322713" y="208314"/>
                      </a:cubicBezTo>
                      <a:lnTo>
                        <a:pt x="322624" y="208314"/>
                      </a:lnTo>
                      <a:lnTo>
                        <a:pt x="315504" y="192406"/>
                      </a:lnTo>
                      <a:lnTo>
                        <a:pt x="309808" y="179697"/>
                      </a:lnTo>
                      <a:cubicBezTo>
                        <a:pt x="307227" y="173921"/>
                        <a:pt x="300018" y="171432"/>
                        <a:pt x="293966" y="171432"/>
                      </a:cubicBezTo>
                      <a:cubicBezTo>
                        <a:pt x="291029" y="171432"/>
                        <a:pt x="288093" y="171966"/>
                        <a:pt x="285690" y="173032"/>
                      </a:cubicBezTo>
                      <a:cubicBezTo>
                        <a:pt x="276790" y="177031"/>
                        <a:pt x="271272" y="188140"/>
                        <a:pt x="274565" y="195427"/>
                      </a:cubicBezTo>
                      <a:lnTo>
                        <a:pt x="287381" y="224133"/>
                      </a:lnTo>
                      <a:cubicBezTo>
                        <a:pt x="287381" y="224222"/>
                        <a:pt x="287470" y="224222"/>
                        <a:pt x="287470" y="224311"/>
                      </a:cubicBezTo>
                      <a:cubicBezTo>
                        <a:pt x="290318" y="230709"/>
                        <a:pt x="287470" y="238174"/>
                        <a:pt x="281062" y="241018"/>
                      </a:cubicBezTo>
                      <a:cubicBezTo>
                        <a:pt x="274743" y="243862"/>
                        <a:pt x="267178" y="241018"/>
                        <a:pt x="264330" y="234620"/>
                      </a:cubicBezTo>
                      <a:cubicBezTo>
                        <a:pt x="264330" y="234531"/>
                        <a:pt x="264330" y="234531"/>
                        <a:pt x="264241" y="234442"/>
                      </a:cubicBezTo>
                      <a:lnTo>
                        <a:pt x="242703" y="186363"/>
                      </a:lnTo>
                      <a:cubicBezTo>
                        <a:pt x="240211" y="180675"/>
                        <a:pt x="232913" y="178187"/>
                        <a:pt x="226772" y="178187"/>
                      </a:cubicBezTo>
                      <a:cubicBezTo>
                        <a:pt x="223924" y="178187"/>
                        <a:pt x="221165" y="178720"/>
                        <a:pt x="218762" y="179697"/>
                      </a:cubicBezTo>
                      <a:lnTo>
                        <a:pt x="218139" y="179964"/>
                      </a:lnTo>
                      <a:cubicBezTo>
                        <a:pt x="217783" y="180053"/>
                        <a:pt x="217427" y="180231"/>
                        <a:pt x="216982" y="180408"/>
                      </a:cubicBezTo>
                      <a:cubicBezTo>
                        <a:pt x="212799" y="182275"/>
                        <a:pt x="208972" y="186185"/>
                        <a:pt x="206747" y="190717"/>
                      </a:cubicBezTo>
                      <a:cubicBezTo>
                        <a:pt x="205590" y="193206"/>
                        <a:pt x="203988" y="198094"/>
                        <a:pt x="206035" y="202715"/>
                      </a:cubicBezTo>
                      <a:lnTo>
                        <a:pt x="227573" y="250794"/>
                      </a:lnTo>
                      <a:cubicBezTo>
                        <a:pt x="227573" y="250883"/>
                        <a:pt x="227662" y="250972"/>
                        <a:pt x="227662" y="251061"/>
                      </a:cubicBezTo>
                      <a:cubicBezTo>
                        <a:pt x="230510" y="257371"/>
                        <a:pt x="227662" y="264836"/>
                        <a:pt x="221254" y="267680"/>
                      </a:cubicBezTo>
                      <a:cubicBezTo>
                        <a:pt x="214935" y="270523"/>
                        <a:pt x="207459" y="267680"/>
                        <a:pt x="204522" y="261370"/>
                      </a:cubicBezTo>
                      <a:cubicBezTo>
                        <a:pt x="204522" y="261281"/>
                        <a:pt x="204522" y="261192"/>
                        <a:pt x="204522" y="261103"/>
                      </a:cubicBezTo>
                      <a:lnTo>
                        <a:pt x="204433" y="261103"/>
                      </a:lnTo>
                      <a:lnTo>
                        <a:pt x="183162" y="213557"/>
                      </a:lnTo>
                      <a:lnTo>
                        <a:pt x="138662" y="114288"/>
                      </a:lnTo>
                      <a:cubicBezTo>
                        <a:pt x="135992" y="108334"/>
                        <a:pt x="129050" y="105668"/>
                        <a:pt x="123265" y="105668"/>
                      </a:cubicBezTo>
                      <a:close/>
                      <a:moveTo>
                        <a:pt x="215202" y="75807"/>
                      </a:moveTo>
                      <a:lnTo>
                        <a:pt x="215202" y="151703"/>
                      </a:lnTo>
                      <a:lnTo>
                        <a:pt x="271984" y="151703"/>
                      </a:lnTo>
                      <a:cubicBezTo>
                        <a:pt x="273141" y="151081"/>
                        <a:pt x="274209" y="150459"/>
                        <a:pt x="275366" y="150014"/>
                      </a:cubicBezTo>
                      <a:cubicBezTo>
                        <a:pt x="280172" y="147793"/>
                        <a:pt x="285601" y="146548"/>
                        <a:pt x="291207" y="146193"/>
                      </a:cubicBezTo>
                      <a:lnTo>
                        <a:pt x="291207" y="75807"/>
                      </a:lnTo>
                      <a:close/>
                      <a:moveTo>
                        <a:pt x="76006" y="75807"/>
                      </a:moveTo>
                      <a:lnTo>
                        <a:pt x="76006" y="151703"/>
                      </a:lnTo>
                      <a:lnTo>
                        <a:pt x="88377" y="151703"/>
                      </a:lnTo>
                      <a:lnTo>
                        <a:pt x="82770" y="139261"/>
                      </a:lnTo>
                      <a:cubicBezTo>
                        <a:pt x="78231" y="129130"/>
                        <a:pt x="78320" y="117665"/>
                        <a:pt x="82948" y="106912"/>
                      </a:cubicBezTo>
                      <a:cubicBezTo>
                        <a:pt x="87220" y="96870"/>
                        <a:pt x="95408" y="88516"/>
                        <a:pt x="105287" y="84161"/>
                      </a:cubicBezTo>
                      <a:cubicBezTo>
                        <a:pt x="110805" y="81673"/>
                        <a:pt x="117035" y="80340"/>
                        <a:pt x="123265" y="80340"/>
                      </a:cubicBezTo>
                      <a:cubicBezTo>
                        <a:pt x="134212" y="80340"/>
                        <a:pt x="144358" y="84250"/>
                        <a:pt x="151923" y="90737"/>
                      </a:cubicBezTo>
                      <a:lnTo>
                        <a:pt x="151923" y="75807"/>
                      </a:lnTo>
                      <a:close/>
                      <a:moveTo>
                        <a:pt x="50641" y="25240"/>
                      </a:moveTo>
                      <a:cubicBezTo>
                        <a:pt x="36668" y="25240"/>
                        <a:pt x="25365" y="36615"/>
                        <a:pt x="25365" y="50568"/>
                      </a:cubicBezTo>
                      <a:lnTo>
                        <a:pt x="25365" y="480259"/>
                      </a:lnTo>
                      <a:lnTo>
                        <a:pt x="260414" y="480259"/>
                      </a:lnTo>
                      <a:lnTo>
                        <a:pt x="252048" y="461685"/>
                      </a:lnTo>
                      <a:lnTo>
                        <a:pt x="254273" y="460707"/>
                      </a:lnTo>
                      <a:lnTo>
                        <a:pt x="243771" y="455020"/>
                      </a:lnTo>
                      <a:lnTo>
                        <a:pt x="202564" y="455020"/>
                      </a:lnTo>
                      <a:cubicBezTo>
                        <a:pt x="195533" y="455020"/>
                        <a:pt x="189926" y="449332"/>
                        <a:pt x="189926" y="442400"/>
                      </a:cubicBezTo>
                      <a:lnTo>
                        <a:pt x="189926" y="425870"/>
                      </a:lnTo>
                      <a:lnTo>
                        <a:pt x="177199" y="419027"/>
                      </a:lnTo>
                      <a:lnTo>
                        <a:pt x="177199" y="442400"/>
                      </a:lnTo>
                      <a:cubicBezTo>
                        <a:pt x="177199" y="449332"/>
                        <a:pt x="171592" y="455020"/>
                        <a:pt x="164561" y="455020"/>
                      </a:cubicBezTo>
                      <a:lnTo>
                        <a:pt x="63279" y="455020"/>
                      </a:lnTo>
                      <a:cubicBezTo>
                        <a:pt x="56337" y="455020"/>
                        <a:pt x="50641" y="449332"/>
                        <a:pt x="50641" y="442400"/>
                      </a:cubicBezTo>
                      <a:lnTo>
                        <a:pt x="50641" y="341265"/>
                      </a:lnTo>
                      <a:cubicBezTo>
                        <a:pt x="50641" y="334244"/>
                        <a:pt x="56337" y="328645"/>
                        <a:pt x="63279" y="328645"/>
                      </a:cubicBezTo>
                      <a:lnTo>
                        <a:pt x="94429" y="328645"/>
                      </a:lnTo>
                      <a:cubicBezTo>
                        <a:pt x="95141" y="326868"/>
                        <a:pt x="95942" y="325179"/>
                        <a:pt x="96921" y="323491"/>
                      </a:cubicBezTo>
                      <a:cubicBezTo>
                        <a:pt x="98345" y="320824"/>
                        <a:pt x="100125" y="318247"/>
                        <a:pt x="102083" y="316025"/>
                      </a:cubicBezTo>
                      <a:lnTo>
                        <a:pt x="63279" y="316025"/>
                      </a:lnTo>
                      <a:cubicBezTo>
                        <a:pt x="56337" y="316025"/>
                        <a:pt x="50641" y="310338"/>
                        <a:pt x="50641" y="303317"/>
                      </a:cubicBezTo>
                      <a:lnTo>
                        <a:pt x="50641" y="202271"/>
                      </a:lnTo>
                      <a:cubicBezTo>
                        <a:pt x="50641" y="195250"/>
                        <a:pt x="56337" y="189562"/>
                        <a:pt x="63279" y="189562"/>
                      </a:cubicBezTo>
                      <a:lnTo>
                        <a:pt x="105376" y="189562"/>
                      </a:lnTo>
                      <a:lnTo>
                        <a:pt x="99680" y="176942"/>
                      </a:lnTo>
                      <a:lnTo>
                        <a:pt x="63279" y="176942"/>
                      </a:lnTo>
                      <a:cubicBezTo>
                        <a:pt x="56337" y="176942"/>
                        <a:pt x="50641" y="171255"/>
                        <a:pt x="50641" y="164323"/>
                      </a:cubicBezTo>
                      <a:lnTo>
                        <a:pt x="50641" y="63187"/>
                      </a:lnTo>
                      <a:cubicBezTo>
                        <a:pt x="50641" y="56167"/>
                        <a:pt x="56337" y="50568"/>
                        <a:pt x="63279" y="50568"/>
                      </a:cubicBezTo>
                      <a:lnTo>
                        <a:pt x="164561" y="50568"/>
                      </a:lnTo>
                      <a:cubicBezTo>
                        <a:pt x="171592" y="50568"/>
                        <a:pt x="177199" y="56167"/>
                        <a:pt x="177199" y="63187"/>
                      </a:cubicBezTo>
                      <a:lnTo>
                        <a:pt x="177199" y="138461"/>
                      </a:lnTo>
                      <a:lnTo>
                        <a:pt x="190371" y="167789"/>
                      </a:lnTo>
                      <a:cubicBezTo>
                        <a:pt x="190104" y="166633"/>
                        <a:pt x="189926" y="165478"/>
                        <a:pt x="189926" y="164323"/>
                      </a:cubicBezTo>
                      <a:lnTo>
                        <a:pt x="189926" y="63187"/>
                      </a:lnTo>
                      <a:cubicBezTo>
                        <a:pt x="189926" y="56167"/>
                        <a:pt x="195533" y="50568"/>
                        <a:pt x="202564" y="50568"/>
                      </a:cubicBezTo>
                      <a:lnTo>
                        <a:pt x="303845" y="50568"/>
                      </a:lnTo>
                      <a:cubicBezTo>
                        <a:pt x="310787" y="50568"/>
                        <a:pt x="316483" y="56167"/>
                        <a:pt x="316483" y="63187"/>
                      </a:cubicBezTo>
                      <a:lnTo>
                        <a:pt x="316483" y="151792"/>
                      </a:lnTo>
                      <a:cubicBezTo>
                        <a:pt x="317818" y="152503"/>
                        <a:pt x="319064" y="153303"/>
                        <a:pt x="320310" y="154191"/>
                      </a:cubicBezTo>
                      <a:cubicBezTo>
                        <a:pt x="325472" y="146193"/>
                        <a:pt x="332948" y="139617"/>
                        <a:pt x="341225" y="135884"/>
                      </a:cubicBezTo>
                      <a:cubicBezTo>
                        <a:pt x="341492" y="135795"/>
                        <a:pt x="341581" y="135706"/>
                        <a:pt x="341759" y="135706"/>
                      </a:cubicBezTo>
                      <a:lnTo>
                        <a:pt x="341759" y="50568"/>
                      </a:lnTo>
                      <a:cubicBezTo>
                        <a:pt x="341759" y="36615"/>
                        <a:pt x="330456" y="25240"/>
                        <a:pt x="316483" y="25240"/>
                      </a:cubicBezTo>
                      <a:close/>
                      <a:moveTo>
                        <a:pt x="50641" y="0"/>
                      </a:moveTo>
                      <a:lnTo>
                        <a:pt x="316483" y="0"/>
                      </a:lnTo>
                      <a:cubicBezTo>
                        <a:pt x="344429" y="0"/>
                        <a:pt x="367124" y="22662"/>
                        <a:pt x="367124" y="50568"/>
                      </a:cubicBezTo>
                      <a:lnTo>
                        <a:pt x="367124" y="133662"/>
                      </a:lnTo>
                      <a:cubicBezTo>
                        <a:pt x="378694" y="136684"/>
                        <a:pt x="388662" y="145038"/>
                        <a:pt x="394091" y="156680"/>
                      </a:cubicBezTo>
                      <a:cubicBezTo>
                        <a:pt x="397740" y="163256"/>
                        <a:pt x="426932" y="219511"/>
                        <a:pt x="455857" y="370592"/>
                      </a:cubicBezTo>
                      <a:lnTo>
                        <a:pt x="461553" y="368104"/>
                      </a:lnTo>
                      <a:lnTo>
                        <a:pt x="502849" y="460441"/>
                      </a:lnTo>
                      <a:lnTo>
                        <a:pt x="367124" y="521051"/>
                      </a:lnTo>
                      <a:lnTo>
                        <a:pt x="367124" y="556155"/>
                      </a:lnTo>
                      <a:cubicBezTo>
                        <a:pt x="367124" y="584060"/>
                        <a:pt x="344429" y="606722"/>
                        <a:pt x="316483" y="606722"/>
                      </a:cubicBezTo>
                      <a:lnTo>
                        <a:pt x="50641" y="606722"/>
                      </a:lnTo>
                      <a:cubicBezTo>
                        <a:pt x="22695" y="606722"/>
                        <a:pt x="0" y="584060"/>
                        <a:pt x="0" y="556155"/>
                      </a:cubicBezTo>
                      <a:lnTo>
                        <a:pt x="0" y="50568"/>
                      </a:lnTo>
                      <a:cubicBezTo>
                        <a:pt x="0" y="22662"/>
                        <a:pt x="22695" y="0"/>
                        <a:pt x="506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4" name="Bullet2">
                <a:extLst>
                  <a:ext uri="{FF2B5EF4-FFF2-40B4-BE49-F238E27FC236}">
                    <a16:creationId xmlns:a16="http://schemas.microsoft.com/office/drawing/2014/main" id="{ED22F783-05A3-43B8-9A8C-3A679FE6FF9E}"/>
                  </a:ext>
                </a:extLst>
              </p:cNvPr>
              <p:cNvSpPr/>
              <p:nvPr/>
            </p:nvSpPr>
            <p:spPr>
              <a:xfrm>
                <a:off x="4900103" y="5091475"/>
                <a:ext cx="2567495" cy="10149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1">
                <a:norm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大模型及其应用</a:t>
                </a:r>
                <a:endParaRPr lang="en-US" dirty="0"/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21058D75-BC1B-45C9-8F75-14BA28B538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2201" y="5083508"/>
                <a:ext cx="2437901" cy="0"/>
              </a:xfrm>
              <a:prstGeom prst="straightConnector1">
                <a:avLst/>
              </a:prstGeom>
              <a:ln w="38100" cap="rnd">
                <a:solidFill>
                  <a:schemeClr val="tx1">
                    <a:alpha val="4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Number2">
                <a:extLst>
                  <a:ext uri="{FF2B5EF4-FFF2-40B4-BE49-F238E27FC236}">
                    <a16:creationId xmlns:a16="http://schemas.microsoft.com/office/drawing/2014/main" id="{D268892E-73CC-4CD3-B611-426CE6281108}"/>
                  </a:ext>
                </a:extLst>
              </p:cNvPr>
              <p:cNvSpPr txBox="1"/>
              <p:nvPr/>
            </p:nvSpPr>
            <p:spPr>
              <a:xfrm>
                <a:off x="4887404" y="4629463"/>
                <a:ext cx="2567495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400" b="1" i="0">
                    <a:gradFill>
                      <a:gsLst>
                        <a:gs pos="0">
                          <a:schemeClr val="accent3">
                            <a:lumMod val="60000"/>
                            <a:lumOff val="40000"/>
                          </a:schemeClr>
                        </a:gs>
                        <a:gs pos="60000">
                          <a:schemeClr val="accent3"/>
                        </a:gs>
                      </a:gsLst>
                      <a:lin ang="2700000" scaled="0"/>
                    </a:gradFill>
                    <a:effectLst/>
                  </a:defRPr>
                </a:lvl1pPr>
              </a:lstStyle>
              <a:p>
                <a:r>
                  <a:rPr lang="en-US" altLang="zh-CN" dirty="0"/>
                  <a:t>2</a:t>
                </a:r>
              </a:p>
            </p:txBody>
          </p: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0BF165B6-3ECD-4AA2-A885-279A3BD767DA}"/>
                </a:ext>
              </a:extLst>
            </p:cNvPr>
            <p:cNvGrpSpPr/>
            <p:nvPr/>
          </p:nvGrpSpPr>
          <p:grpSpPr>
            <a:xfrm>
              <a:off x="8212333" y="2192551"/>
              <a:ext cx="2567495" cy="4053555"/>
              <a:chOff x="8293834" y="2052851"/>
              <a:chExt cx="2567495" cy="4053555"/>
            </a:xfrm>
          </p:grpSpPr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5D7CBFC7-11EE-467F-A17D-055D9771275B}"/>
                  </a:ext>
                </a:extLst>
              </p:cNvPr>
              <p:cNvGrpSpPr/>
              <p:nvPr/>
            </p:nvGrpSpPr>
            <p:grpSpPr>
              <a:xfrm>
                <a:off x="8375336" y="2052851"/>
                <a:ext cx="2404490" cy="2404490"/>
                <a:chOff x="7603393" y="2004646"/>
                <a:chExt cx="3255108" cy="3255108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51502542-0031-41F4-9E09-C1AD75889779}"/>
                    </a:ext>
                  </a:extLst>
                </p:cNvPr>
                <p:cNvSpPr/>
                <p:nvPr/>
              </p:nvSpPr>
              <p:spPr>
                <a:xfrm flipH="1">
                  <a:off x="7603393" y="2004646"/>
                  <a:ext cx="3255108" cy="3255108"/>
                </a:xfrm>
                <a:prstGeom prst="ellipse">
                  <a:avLst/>
                </a:prstGeom>
                <a:solidFill>
                  <a:schemeClr val="tx1">
                    <a:alpha val="4000"/>
                  </a:schemeClr>
                </a:solidFill>
                <a:ln w="9525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Picture3">
                  <a:extLst>
                    <a:ext uri="{FF2B5EF4-FFF2-40B4-BE49-F238E27FC236}">
                      <a16:creationId xmlns:a16="http://schemas.microsoft.com/office/drawing/2014/main" id="{8BD7639A-389F-4774-BB5E-D3B2E0906057}"/>
                    </a:ext>
                  </a:extLst>
                </p:cNvPr>
                <p:cNvSpPr/>
                <p:nvPr/>
              </p:nvSpPr>
              <p:spPr>
                <a:xfrm>
                  <a:off x="7958086" y="2359339"/>
                  <a:ext cx="2545723" cy="2545723"/>
                </a:xfrm>
                <a:prstGeom prst="ellipse">
                  <a:avLst/>
                </a:prstGeom>
                <a:blipFill>
                  <a:blip r:embed="rId4"/>
                  <a:stretch>
                    <a:fillRect l="-39215" r="-39215"/>
                  </a:stretch>
                </a:blipFill>
                <a:ln w="38100">
                  <a:noFill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en-US" altLang="zh-CN" b="1" dirty="0"/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CE4DFC65-F831-4736-B9A5-0DD8BFB3BB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058453" y="2409301"/>
                <a:ext cx="433968" cy="429309"/>
                <a:chOff x="3526795" y="2235779"/>
                <a:chExt cx="410200" cy="410198"/>
              </a:xfrm>
            </p:grpSpPr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FBFED59C-4B4E-4679-B503-E7B30ABE25A9}"/>
                    </a:ext>
                  </a:extLst>
                </p:cNvPr>
                <p:cNvSpPr/>
                <p:nvPr/>
              </p:nvSpPr>
              <p:spPr>
                <a:xfrm>
                  <a:off x="3526795" y="2235779"/>
                  <a:ext cx="41020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76200" dist="508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Icon3">
                  <a:extLst>
                    <a:ext uri="{FF2B5EF4-FFF2-40B4-BE49-F238E27FC236}">
                      <a16:creationId xmlns:a16="http://schemas.microsoft.com/office/drawing/2014/main" id="{8740DD3D-DC7D-4411-AB5C-AD8484FE4146}"/>
                    </a:ext>
                  </a:extLst>
                </p:cNvPr>
                <p:cNvSpPr/>
                <p:nvPr/>
              </p:nvSpPr>
              <p:spPr>
                <a:xfrm>
                  <a:off x="3652553" y="2351878"/>
                  <a:ext cx="158685" cy="178001"/>
                </a:xfrm>
                <a:custGeom>
                  <a:avLst/>
                  <a:gdLst>
                    <a:gd name="connsiteX0" fmla="*/ 493746 w 540319"/>
                    <a:gd name="connsiteY0" fmla="*/ 513082 h 606088"/>
                    <a:gd name="connsiteX1" fmla="*/ 540319 w 540319"/>
                    <a:gd name="connsiteY1" fmla="*/ 559585 h 606088"/>
                    <a:gd name="connsiteX2" fmla="*/ 493746 w 540319"/>
                    <a:gd name="connsiteY2" fmla="*/ 606088 h 606088"/>
                    <a:gd name="connsiteX3" fmla="*/ 447173 w 540319"/>
                    <a:gd name="connsiteY3" fmla="*/ 559585 h 606088"/>
                    <a:gd name="connsiteX4" fmla="*/ 493746 w 540319"/>
                    <a:gd name="connsiteY4" fmla="*/ 513082 h 606088"/>
                    <a:gd name="connsiteX5" fmla="*/ 493746 w 540319"/>
                    <a:gd name="connsiteY5" fmla="*/ 342031 h 606088"/>
                    <a:gd name="connsiteX6" fmla="*/ 540319 w 540319"/>
                    <a:gd name="connsiteY6" fmla="*/ 388534 h 606088"/>
                    <a:gd name="connsiteX7" fmla="*/ 493746 w 540319"/>
                    <a:gd name="connsiteY7" fmla="*/ 435037 h 606088"/>
                    <a:gd name="connsiteX8" fmla="*/ 447173 w 540319"/>
                    <a:gd name="connsiteY8" fmla="*/ 388534 h 606088"/>
                    <a:gd name="connsiteX9" fmla="*/ 493746 w 540319"/>
                    <a:gd name="connsiteY9" fmla="*/ 342031 h 606088"/>
                    <a:gd name="connsiteX10" fmla="*/ 493746 w 540319"/>
                    <a:gd name="connsiteY10" fmla="*/ 171051 h 606088"/>
                    <a:gd name="connsiteX11" fmla="*/ 540319 w 540319"/>
                    <a:gd name="connsiteY11" fmla="*/ 217554 h 606088"/>
                    <a:gd name="connsiteX12" fmla="*/ 493746 w 540319"/>
                    <a:gd name="connsiteY12" fmla="*/ 264057 h 606088"/>
                    <a:gd name="connsiteX13" fmla="*/ 447173 w 540319"/>
                    <a:gd name="connsiteY13" fmla="*/ 217554 h 606088"/>
                    <a:gd name="connsiteX14" fmla="*/ 493746 w 540319"/>
                    <a:gd name="connsiteY14" fmla="*/ 171051 h 606088"/>
                    <a:gd name="connsiteX15" fmla="*/ 0 w 540319"/>
                    <a:gd name="connsiteY15" fmla="*/ 161242 h 606088"/>
                    <a:gd name="connsiteX16" fmla="*/ 77231 w 540319"/>
                    <a:gd name="connsiteY16" fmla="*/ 161242 h 606088"/>
                    <a:gd name="connsiteX17" fmla="*/ 77231 w 540319"/>
                    <a:gd name="connsiteY17" fmla="*/ 305794 h 606088"/>
                    <a:gd name="connsiteX18" fmla="*/ 117247 w 540319"/>
                    <a:gd name="connsiteY18" fmla="*/ 305794 h 606088"/>
                    <a:gd name="connsiteX19" fmla="*/ 117247 w 540319"/>
                    <a:gd name="connsiteY19" fmla="*/ 161242 h 606088"/>
                    <a:gd name="connsiteX20" fmla="*/ 194478 w 540319"/>
                    <a:gd name="connsiteY20" fmla="*/ 161242 h 606088"/>
                    <a:gd name="connsiteX21" fmla="*/ 194478 w 540319"/>
                    <a:gd name="connsiteY21" fmla="*/ 385713 h 606088"/>
                    <a:gd name="connsiteX22" fmla="*/ 169668 w 540319"/>
                    <a:gd name="connsiteY22" fmla="*/ 385713 h 606088"/>
                    <a:gd name="connsiteX23" fmla="*/ 169668 w 540319"/>
                    <a:gd name="connsiteY23" fmla="*/ 606087 h 606088"/>
                    <a:gd name="connsiteX24" fmla="*/ 24810 w 540319"/>
                    <a:gd name="connsiteY24" fmla="*/ 606087 h 606088"/>
                    <a:gd name="connsiteX25" fmla="*/ 24810 w 540319"/>
                    <a:gd name="connsiteY25" fmla="*/ 385713 h 606088"/>
                    <a:gd name="connsiteX26" fmla="*/ 0 w 540319"/>
                    <a:gd name="connsiteY26" fmla="*/ 385713 h 606088"/>
                    <a:gd name="connsiteX27" fmla="*/ 97274 w 540319"/>
                    <a:gd name="connsiteY27" fmla="*/ 27379 h 606088"/>
                    <a:gd name="connsiteX28" fmla="*/ 144588 w 540319"/>
                    <a:gd name="connsiteY28" fmla="*/ 74623 h 606088"/>
                    <a:gd name="connsiteX29" fmla="*/ 97274 w 540319"/>
                    <a:gd name="connsiteY29" fmla="*/ 121867 h 606088"/>
                    <a:gd name="connsiteX30" fmla="*/ 49960 w 540319"/>
                    <a:gd name="connsiteY30" fmla="*/ 74623 h 606088"/>
                    <a:gd name="connsiteX31" fmla="*/ 97274 w 540319"/>
                    <a:gd name="connsiteY31" fmla="*/ 27379 h 606088"/>
                    <a:gd name="connsiteX32" fmla="*/ 314244 w 540319"/>
                    <a:gd name="connsiteY32" fmla="*/ 26462 h 606088"/>
                    <a:gd name="connsiteX33" fmla="*/ 407162 w 540319"/>
                    <a:gd name="connsiteY33" fmla="*/ 26462 h 606088"/>
                    <a:gd name="connsiteX34" fmla="*/ 407162 w 540319"/>
                    <a:gd name="connsiteY34" fmla="*/ 66420 h 606088"/>
                    <a:gd name="connsiteX35" fmla="*/ 354251 w 540319"/>
                    <a:gd name="connsiteY35" fmla="*/ 66420 h 606088"/>
                    <a:gd name="connsiteX36" fmla="*/ 354251 w 540319"/>
                    <a:gd name="connsiteY36" fmla="*/ 197483 h 606088"/>
                    <a:gd name="connsiteX37" fmla="*/ 407162 w 540319"/>
                    <a:gd name="connsiteY37" fmla="*/ 197483 h 606088"/>
                    <a:gd name="connsiteX38" fmla="*/ 407162 w 540319"/>
                    <a:gd name="connsiteY38" fmla="*/ 237442 h 606088"/>
                    <a:gd name="connsiteX39" fmla="*/ 354251 w 540319"/>
                    <a:gd name="connsiteY39" fmla="*/ 237442 h 606088"/>
                    <a:gd name="connsiteX40" fmla="*/ 354251 w 540319"/>
                    <a:gd name="connsiteY40" fmla="*/ 368505 h 606088"/>
                    <a:gd name="connsiteX41" fmla="*/ 407162 w 540319"/>
                    <a:gd name="connsiteY41" fmla="*/ 368505 h 606088"/>
                    <a:gd name="connsiteX42" fmla="*/ 407162 w 540319"/>
                    <a:gd name="connsiteY42" fmla="*/ 408463 h 606088"/>
                    <a:gd name="connsiteX43" fmla="*/ 354251 w 540319"/>
                    <a:gd name="connsiteY43" fmla="*/ 408463 h 606088"/>
                    <a:gd name="connsiteX44" fmla="*/ 354251 w 540319"/>
                    <a:gd name="connsiteY44" fmla="*/ 539526 h 606088"/>
                    <a:gd name="connsiteX45" fmla="*/ 407162 w 540319"/>
                    <a:gd name="connsiteY45" fmla="*/ 539526 h 606088"/>
                    <a:gd name="connsiteX46" fmla="*/ 407162 w 540319"/>
                    <a:gd name="connsiteY46" fmla="*/ 579484 h 606088"/>
                    <a:gd name="connsiteX47" fmla="*/ 314244 w 540319"/>
                    <a:gd name="connsiteY47" fmla="*/ 579484 h 606088"/>
                    <a:gd name="connsiteX48" fmla="*/ 314244 w 540319"/>
                    <a:gd name="connsiteY48" fmla="*/ 322952 h 606088"/>
                    <a:gd name="connsiteX49" fmla="*/ 261233 w 540319"/>
                    <a:gd name="connsiteY49" fmla="*/ 322952 h 606088"/>
                    <a:gd name="connsiteX50" fmla="*/ 261233 w 540319"/>
                    <a:gd name="connsiteY50" fmla="*/ 282994 h 606088"/>
                    <a:gd name="connsiteX51" fmla="*/ 314244 w 540319"/>
                    <a:gd name="connsiteY51" fmla="*/ 282994 h 606088"/>
                    <a:gd name="connsiteX52" fmla="*/ 493746 w 540319"/>
                    <a:gd name="connsiteY52" fmla="*/ 0 h 606088"/>
                    <a:gd name="connsiteX53" fmla="*/ 540319 w 540319"/>
                    <a:gd name="connsiteY53" fmla="*/ 46503 h 606088"/>
                    <a:gd name="connsiteX54" fmla="*/ 493746 w 540319"/>
                    <a:gd name="connsiteY54" fmla="*/ 93006 h 606088"/>
                    <a:gd name="connsiteX55" fmla="*/ 447173 w 540319"/>
                    <a:gd name="connsiteY55" fmla="*/ 46503 h 606088"/>
                    <a:gd name="connsiteX56" fmla="*/ 493746 w 540319"/>
                    <a:gd name="connsiteY56" fmla="*/ 0 h 606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540319" h="606088">
                      <a:moveTo>
                        <a:pt x="493746" y="513082"/>
                      </a:moveTo>
                      <a:cubicBezTo>
                        <a:pt x="519468" y="513082"/>
                        <a:pt x="540319" y="533902"/>
                        <a:pt x="540319" y="559585"/>
                      </a:cubicBezTo>
                      <a:cubicBezTo>
                        <a:pt x="540319" y="585268"/>
                        <a:pt x="519468" y="606088"/>
                        <a:pt x="493746" y="606088"/>
                      </a:cubicBezTo>
                      <a:cubicBezTo>
                        <a:pt x="468024" y="606088"/>
                        <a:pt x="447173" y="585268"/>
                        <a:pt x="447173" y="559585"/>
                      </a:cubicBezTo>
                      <a:cubicBezTo>
                        <a:pt x="447173" y="533902"/>
                        <a:pt x="468024" y="513082"/>
                        <a:pt x="493746" y="513082"/>
                      </a:cubicBezTo>
                      <a:close/>
                      <a:moveTo>
                        <a:pt x="493746" y="342031"/>
                      </a:moveTo>
                      <a:cubicBezTo>
                        <a:pt x="519468" y="342031"/>
                        <a:pt x="540319" y="362851"/>
                        <a:pt x="540319" y="388534"/>
                      </a:cubicBezTo>
                      <a:cubicBezTo>
                        <a:pt x="540319" y="414217"/>
                        <a:pt x="519468" y="435037"/>
                        <a:pt x="493746" y="435037"/>
                      </a:cubicBezTo>
                      <a:cubicBezTo>
                        <a:pt x="468024" y="435037"/>
                        <a:pt x="447173" y="414217"/>
                        <a:pt x="447173" y="388534"/>
                      </a:cubicBezTo>
                      <a:cubicBezTo>
                        <a:pt x="447173" y="362851"/>
                        <a:pt x="468024" y="342031"/>
                        <a:pt x="493746" y="342031"/>
                      </a:cubicBezTo>
                      <a:close/>
                      <a:moveTo>
                        <a:pt x="493746" y="171051"/>
                      </a:moveTo>
                      <a:cubicBezTo>
                        <a:pt x="519468" y="171051"/>
                        <a:pt x="540319" y="191871"/>
                        <a:pt x="540319" y="217554"/>
                      </a:cubicBezTo>
                      <a:cubicBezTo>
                        <a:pt x="540319" y="243237"/>
                        <a:pt x="519468" y="264057"/>
                        <a:pt x="493746" y="264057"/>
                      </a:cubicBezTo>
                      <a:cubicBezTo>
                        <a:pt x="468024" y="264057"/>
                        <a:pt x="447173" y="243237"/>
                        <a:pt x="447173" y="217554"/>
                      </a:cubicBezTo>
                      <a:cubicBezTo>
                        <a:pt x="447173" y="191871"/>
                        <a:pt x="468024" y="171051"/>
                        <a:pt x="493746" y="171051"/>
                      </a:cubicBezTo>
                      <a:close/>
                      <a:moveTo>
                        <a:pt x="0" y="161242"/>
                      </a:moveTo>
                      <a:lnTo>
                        <a:pt x="77231" y="161242"/>
                      </a:lnTo>
                      <a:lnTo>
                        <a:pt x="77231" y="305794"/>
                      </a:lnTo>
                      <a:lnTo>
                        <a:pt x="117247" y="305794"/>
                      </a:lnTo>
                      <a:lnTo>
                        <a:pt x="117247" y="161242"/>
                      </a:lnTo>
                      <a:lnTo>
                        <a:pt x="194478" y="161242"/>
                      </a:lnTo>
                      <a:lnTo>
                        <a:pt x="194478" y="385713"/>
                      </a:lnTo>
                      <a:lnTo>
                        <a:pt x="169668" y="385713"/>
                      </a:lnTo>
                      <a:lnTo>
                        <a:pt x="169668" y="606087"/>
                      </a:lnTo>
                      <a:lnTo>
                        <a:pt x="24810" y="606087"/>
                      </a:lnTo>
                      <a:lnTo>
                        <a:pt x="24810" y="385713"/>
                      </a:lnTo>
                      <a:lnTo>
                        <a:pt x="0" y="385713"/>
                      </a:lnTo>
                      <a:close/>
                      <a:moveTo>
                        <a:pt x="97274" y="27379"/>
                      </a:moveTo>
                      <a:cubicBezTo>
                        <a:pt x="123405" y="27379"/>
                        <a:pt x="144588" y="48531"/>
                        <a:pt x="144588" y="74623"/>
                      </a:cubicBezTo>
                      <a:cubicBezTo>
                        <a:pt x="144588" y="100715"/>
                        <a:pt x="123405" y="121867"/>
                        <a:pt x="97274" y="121867"/>
                      </a:cubicBezTo>
                      <a:cubicBezTo>
                        <a:pt x="71143" y="121867"/>
                        <a:pt x="49960" y="100715"/>
                        <a:pt x="49960" y="74623"/>
                      </a:cubicBezTo>
                      <a:cubicBezTo>
                        <a:pt x="49960" y="48531"/>
                        <a:pt x="71143" y="27379"/>
                        <a:pt x="97274" y="27379"/>
                      </a:cubicBezTo>
                      <a:close/>
                      <a:moveTo>
                        <a:pt x="314244" y="26462"/>
                      </a:moveTo>
                      <a:lnTo>
                        <a:pt x="407162" y="26462"/>
                      </a:lnTo>
                      <a:lnTo>
                        <a:pt x="407162" y="66420"/>
                      </a:lnTo>
                      <a:lnTo>
                        <a:pt x="354251" y="66420"/>
                      </a:lnTo>
                      <a:lnTo>
                        <a:pt x="354251" y="197483"/>
                      </a:lnTo>
                      <a:lnTo>
                        <a:pt x="407162" y="197483"/>
                      </a:lnTo>
                      <a:lnTo>
                        <a:pt x="407162" y="237442"/>
                      </a:lnTo>
                      <a:lnTo>
                        <a:pt x="354251" y="237442"/>
                      </a:lnTo>
                      <a:lnTo>
                        <a:pt x="354251" y="368505"/>
                      </a:lnTo>
                      <a:lnTo>
                        <a:pt x="407162" y="368505"/>
                      </a:lnTo>
                      <a:lnTo>
                        <a:pt x="407162" y="408463"/>
                      </a:lnTo>
                      <a:lnTo>
                        <a:pt x="354251" y="408463"/>
                      </a:lnTo>
                      <a:lnTo>
                        <a:pt x="354251" y="539526"/>
                      </a:lnTo>
                      <a:lnTo>
                        <a:pt x="407162" y="539526"/>
                      </a:lnTo>
                      <a:lnTo>
                        <a:pt x="407162" y="579484"/>
                      </a:lnTo>
                      <a:lnTo>
                        <a:pt x="314244" y="579484"/>
                      </a:lnTo>
                      <a:lnTo>
                        <a:pt x="314244" y="322952"/>
                      </a:lnTo>
                      <a:lnTo>
                        <a:pt x="261233" y="322952"/>
                      </a:lnTo>
                      <a:lnTo>
                        <a:pt x="261233" y="282994"/>
                      </a:lnTo>
                      <a:lnTo>
                        <a:pt x="314244" y="282994"/>
                      </a:lnTo>
                      <a:close/>
                      <a:moveTo>
                        <a:pt x="493746" y="0"/>
                      </a:moveTo>
                      <a:cubicBezTo>
                        <a:pt x="519468" y="0"/>
                        <a:pt x="540319" y="20820"/>
                        <a:pt x="540319" y="46503"/>
                      </a:cubicBezTo>
                      <a:cubicBezTo>
                        <a:pt x="540319" y="72186"/>
                        <a:pt x="519468" y="93006"/>
                        <a:pt x="493746" y="93006"/>
                      </a:cubicBezTo>
                      <a:cubicBezTo>
                        <a:pt x="468024" y="93006"/>
                        <a:pt x="447173" y="72186"/>
                        <a:pt x="447173" y="46503"/>
                      </a:cubicBezTo>
                      <a:cubicBezTo>
                        <a:pt x="447173" y="20820"/>
                        <a:pt x="468024" y="0"/>
                        <a:pt x="49374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rnd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4" name="Bullet3">
                <a:extLst>
                  <a:ext uri="{FF2B5EF4-FFF2-40B4-BE49-F238E27FC236}">
                    <a16:creationId xmlns:a16="http://schemas.microsoft.com/office/drawing/2014/main" id="{3D618458-B5B7-40E4-8496-47BB1959314D}"/>
                  </a:ext>
                </a:extLst>
              </p:cNvPr>
              <p:cNvSpPr/>
              <p:nvPr/>
            </p:nvSpPr>
            <p:spPr>
              <a:xfrm>
                <a:off x="8293834" y="5091475"/>
                <a:ext cx="2567495" cy="10149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1">
                <a:normAutofit/>
              </a:bodyPr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人工智能在企业内部培训中的应用</a:t>
                </a:r>
                <a:endParaRPr lang="en-US" dirty="0"/>
              </a:p>
            </p:txBody>
          </p: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B8881747-A2EE-48A5-8380-374CEFCE8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8631" y="5083508"/>
                <a:ext cx="2437901" cy="0"/>
              </a:xfrm>
              <a:prstGeom prst="straightConnector1">
                <a:avLst/>
              </a:prstGeom>
              <a:ln w="38100" cap="rnd">
                <a:solidFill>
                  <a:schemeClr val="tx1">
                    <a:alpha val="4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Number3">
                <a:extLst>
                  <a:ext uri="{FF2B5EF4-FFF2-40B4-BE49-F238E27FC236}">
                    <a16:creationId xmlns:a16="http://schemas.microsoft.com/office/drawing/2014/main" id="{AEC31862-5E7D-4C39-9C45-BD8B2669747B}"/>
                  </a:ext>
                </a:extLst>
              </p:cNvPr>
              <p:cNvSpPr txBox="1"/>
              <p:nvPr/>
            </p:nvSpPr>
            <p:spPr>
              <a:xfrm>
                <a:off x="8293834" y="4629463"/>
                <a:ext cx="2567495" cy="46166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24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/>
                  </a:defRPr>
                </a:lvl1pPr>
              </a:lstStyle>
              <a:p>
                <a:r>
                  <a:rPr lang="en-US" altLang="zh-CN" dirty="0"/>
                  <a:t>3</a:t>
                </a:r>
              </a:p>
            </p:txBody>
          </p:sp>
        </p:grpSp>
        <p:sp>
          <p:nvSpPr>
            <p:cNvPr id="126" name="Title">
              <a:extLst>
                <a:ext uri="{FF2B5EF4-FFF2-40B4-BE49-F238E27FC236}">
                  <a16:creationId xmlns:a16="http://schemas.microsoft.com/office/drawing/2014/main" id="{3E9C4D1B-6C2D-4FC7-BE49-E672E6DAE74E}"/>
                </a:ext>
              </a:extLst>
            </p:cNvPr>
            <p:cNvSpPr txBox="1"/>
            <p:nvPr/>
          </p:nvSpPr>
          <p:spPr>
            <a:xfrm>
              <a:off x="1848717" y="1255985"/>
              <a:ext cx="848186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1">
              <a:normAutofit/>
            </a:bodyPr>
            <a:lstStyle/>
            <a:p>
              <a:pPr marL="0" marR="0" lvl="0" indent="0" algn="ctr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目录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D8317-F039-DD62-E695-0376697A9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大模型使用的几种形式：指令词工程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28DAA-FA7D-B016-6281-9AC7E78B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5"/>
          <a:stretch/>
        </p:blipFill>
        <p:spPr>
          <a:xfrm>
            <a:off x="902845" y="1095375"/>
            <a:ext cx="10108055" cy="56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2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F83F9-13A4-6200-53FE-6A2F3FAF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大模型使用的几种形式：本地知识问答</a:t>
            </a:r>
            <a:r>
              <a:rPr lang="en-US" altLang="zh-CN" dirty="0"/>
              <a:t>-RAG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E24320-1E21-5ED0-8493-F170CCA8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130300"/>
            <a:ext cx="6612118" cy="33252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EE4B1C-D7EE-7DD6-5884-77872289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67" b="27222"/>
          <a:stretch/>
        </p:blipFill>
        <p:spPr>
          <a:xfrm>
            <a:off x="4835122" y="4557159"/>
            <a:ext cx="6683778" cy="21812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58D7422-B03F-6198-E386-DA0B85643024}"/>
              </a:ext>
            </a:extLst>
          </p:cNvPr>
          <p:cNvSpPr txBox="1"/>
          <p:nvPr/>
        </p:nvSpPr>
        <p:spPr>
          <a:xfrm>
            <a:off x="660400" y="120598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知识库创建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735063-B1E4-B587-8520-60DA35B22F1D}"/>
              </a:ext>
            </a:extLst>
          </p:cNvPr>
          <p:cNvSpPr txBox="1"/>
          <p:nvPr/>
        </p:nvSpPr>
        <p:spPr>
          <a:xfrm>
            <a:off x="9994900" y="455715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知识库查询</a:t>
            </a:r>
          </a:p>
        </p:txBody>
      </p:sp>
    </p:spTree>
    <p:extLst>
      <p:ext uri="{BB962C8B-B14F-4D97-AF65-F5344CB8AC3E}">
        <p14:creationId xmlns:p14="http://schemas.microsoft.com/office/powerpoint/2010/main" val="2318412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A5713-69D1-D17F-B24F-2E55A5B2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大模型使用的几种形式：智能体（</a:t>
            </a:r>
            <a:r>
              <a:rPr lang="en-US" altLang="zh-CN" dirty="0"/>
              <a:t>Agent</a:t>
            </a:r>
            <a:r>
              <a:rPr lang="zh-CN" altLang="en-US" dirty="0"/>
              <a:t>）</a:t>
            </a: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1469D479-15D5-8D56-2BE0-9A0CD62BCCB6}"/>
              </a:ext>
            </a:extLst>
          </p:cNvPr>
          <p:cNvSpPr>
            <a:spLocks/>
          </p:cNvSpPr>
          <p:nvPr/>
        </p:nvSpPr>
        <p:spPr>
          <a:xfrm>
            <a:off x="474561" y="1760498"/>
            <a:ext cx="3867513" cy="4222078"/>
          </a:xfrm>
          <a:custGeom>
            <a:avLst/>
            <a:gdLst>
              <a:gd name="connsiteX0" fmla="*/ 0 w 6143013"/>
              <a:gd name="connsiteY0" fmla="*/ 0 h 4222078"/>
              <a:gd name="connsiteX1" fmla="*/ 4521199 w 6143013"/>
              <a:gd name="connsiteY1" fmla="*/ 490215 h 4222078"/>
              <a:gd name="connsiteX2" fmla="*/ 4521199 w 6143013"/>
              <a:gd name="connsiteY2" fmla="*/ 490417 h 4222078"/>
              <a:gd name="connsiteX3" fmla="*/ 4683497 w 6143013"/>
              <a:gd name="connsiteY3" fmla="*/ 498613 h 4222078"/>
              <a:gd name="connsiteX4" fmla="*/ 6143013 w 6143013"/>
              <a:gd name="connsiteY4" fmla="*/ 2115957 h 4222078"/>
              <a:gd name="connsiteX5" fmla="*/ 4683497 w 6143013"/>
              <a:gd name="connsiteY5" fmla="*/ 3733302 h 4222078"/>
              <a:gd name="connsiteX6" fmla="*/ 4521199 w 6143013"/>
              <a:gd name="connsiteY6" fmla="*/ 3741497 h 4222078"/>
              <a:gd name="connsiteX7" fmla="*/ 4521199 w 6143013"/>
              <a:gd name="connsiteY7" fmla="*/ 3741690 h 4222078"/>
              <a:gd name="connsiteX8" fmla="*/ 0 w 6143013"/>
              <a:gd name="connsiteY8" fmla="*/ 4222078 h 422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3013" h="4222078">
                <a:moveTo>
                  <a:pt x="0" y="0"/>
                </a:moveTo>
                <a:lnTo>
                  <a:pt x="4521199" y="490215"/>
                </a:lnTo>
                <a:lnTo>
                  <a:pt x="4521199" y="490417"/>
                </a:lnTo>
                <a:lnTo>
                  <a:pt x="4683497" y="498613"/>
                </a:lnTo>
                <a:cubicBezTo>
                  <a:pt x="5503286" y="581867"/>
                  <a:pt x="6143013" y="1274204"/>
                  <a:pt x="6143013" y="2115957"/>
                </a:cubicBezTo>
                <a:cubicBezTo>
                  <a:pt x="6143013" y="2957710"/>
                  <a:pt x="5503286" y="3650048"/>
                  <a:pt x="4683497" y="3733302"/>
                </a:cubicBezTo>
                <a:lnTo>
                  <a:pt x="4521199" y="3741497"/>
                </a:lnTo>
                <a:lnTo>
                  <a:pt x="4521199" y="3741690"/>
                </a:lnTo>
                <a:lnTo>
                  <a:pt x="0" y="422207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85000">
                <a:schemeClr val="accent1">
                  <a:lumMod val="20000"/>
                  <a:lumOff val="80000"/>
                  <a:alpha val="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1" name="Number1">
            <a:extLst>
              <a:ext uri="{FF2B5EF4-FFF2-40B4-BE49-F238E27FC236}">
                <a16:creationId xmlns:a16="http://schemas.microsoft.com/office/drawing/2014/main" id="{0A7DBA74-8EAC-835C-1B47-0589A968D812}"/>
              </a:ext>
            </a:extLst>
          </p:cNvPr>
          <p:cNvSpPr/>
          <p:nvPr/>
        </p:nvSpPr>
        <p:spPr>
          <a:xfrm>
            <a:off x="3485589" y="2320663"/>
            <a:ext cx="592032" cy="592032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127000" dist="50800" dir="5400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1">
            <a:extLst>
              <a:ext uri="{FF2B5EF4-FFF2-40B4-BE49-F238E27FC236}">
                <a16:creationId xmlns:a16="http://schemas.microsoft.com/office/drawing/2014/main" id="{E0C03B7F-FC23-FC86-8A2F-21119D1901CA}"/>
              </a:ext>
            </a:extLst>
          </p:cNvPr>
          <p:cNvSpPr>
            <a:spLocks/>
          </p:cNvSpPr>
          <p:nvPr/>
        </p:nvSpPr>
        <p:spPr>
          <a:xfrm flipH="1">
            <a:off x="1088739" y="2465122"/>
            <a:ext cx="2166303" cy="371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聊天机器人和虚拟助手</a:t>
            </a:r>
            <a:endParaRPr kumimoji="1"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Bullet1">
            <a:extLst>
              <a:ext uri="{FF2B5EF4-FFF2-40B4-BE49-F238E27FC236}">
                <a16:creationId xmlns:a16="http://schemas.microsoft.com/office/drawing/2014/main" id="{B297E01A-4BEA-3500-A0EB-1AA607E9BC0E}"/>
              </a:ext>
            </a:extLst>
          </p:cNvPr>
          <p:cNvSpPr/>
          <p:nvPr/>
        </p:nvSpPr>
        <p:spPr>
          <a:xfrm flipH="1">
            <a:off x="891876" y="2061698"/>
            <a:ext cx="2490698" cy="37128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/>
          </a:bodyPr>
          <a:lstStyle/>
          <a:p>
            <a:pPr algn="r"/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对话系统的大模型应用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Number2">
            <a:extLst>
              <a:ext uri="{FF2B5EF4-FFF2-40B4-BE49-F238E27FC236}">
                <a16:creationId xmlns:a16="http://schemas.microsoft.com/office/drawing/2014/main" id="{8F05007D-FCE9-19A4-4ABC-EF070AC8EBAD}"/>
              </a:ext>
            </a:extLst>
          </p:cNvPr>
          <p:cNvSpPr/>
          <p:nvPr/>
        </p:nvSpPr>
        <p:spPr>
          <a:xfrm>
            <a:off x="3139661" y="3575521"/>
            <a:ext cx="592032" cy="592032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127000" dist="50800" dir="5400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2">
            <a:extLst>
              <a:ext uri="{FF2B5EF4-FFF2-40B4-BE49-F238E27FC236}">
                <a16:creationId xmlns:a16="http://schemas.microsoft.com/office/drawing/2014/main" id="{B19C405E-AF5A-75F3-8520-5C4B781782E8}"/>
              </a:ext>
            </a:extLst>
          </p:cNvPr>
          <p:cNvSpPr>
            <a:spLocks/>
          </p:cNvSpPr>
          <p:nvPr/>
        </p:nvSpPr>
        <p:spPr>
          <a:xfrm flipH="1">
            <a:off x="877630" y="3784018"/>
            <a:ext cx="2153237" cy="864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自动执行特定任务。</a:t>
            </a:r>
            <a:endParaRPr kumimoji="1"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Bullet2">
            <a:extLst>
              <a:ext uri="{FF2B5EF4-FFF2-40B4-BE49-F238E27FC236}">
                <a16:creationId xmlns:a16="http://schemas.microsoft.com/office/drawing/2014/main" id="{D941A38F-C86B-B187-C3F3-64E64A9CE86B}"/>
              </a:ext>
            </a:extLst>
          </p:cNvPr>
          <p:cNvSpPr/>
          <p:nvPr/>
        </p:nvSpPr>
        <p:spPr>
          <a:xfrm flipH="1">
            <a:off x="756534" y="3357422"/>
            <a:ext cx="2395430" cy="37519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rmAutofit fontScale="92500"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智能代理的自动化任务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Number3">
            <a:extLst>
              <a:ext uri="{FF2B5EF4-FFF2-40B4-BE49-F238E27FC236}">
                <a16:creationId xmlns:a16="http://schemas.microsoft.com/office/drawing/2014/main" id="{9EE9602E-6CDC-CAEB-1D36-161BA6B6D7D0}"/>
              </a:ext>
            </a:extLst>
          </p:cNvPr>
          <p:cNvSpPr/>
          <p:nvPr/>
        </p:nvSpPr>
        <p:spPr>
          <a:xfrm>
            <a:off x="3462640" y="4772678"/>
            <a:ext cx="592032" cy="592032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127000" dist="50800" dir="5400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3">
            <a:extLst>
              <a:ext uri="{FF2B5EF4-FFF2-40B4-BE49-F238E27FC236}">
                <a16:creationId xmlns:a16="http://schemas.microsoft.com/office/drawing/2014/main" id="{896E2611-8A92-5E3E-6DC5-1DCC13DC7A4A}"/>
              </a:ext>
            </a:extLst>
          </p:cNvPr>
          <p:cNvSpPr>
            <a:spLocks/>
          </p:cNvSpPr>
          <p:nvPr/>
        </p:nvSpPr>
        <p:spPr>
          <a:xfrm flipH="1">
            <a:off x="1111689" y="5292157"/>
            <a:ext cx="2120406" cy="864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给定角色和任务的虚拟人</a:t>
            </a:r>
            <a:endParaRPr kumimoji="1" lang="en-US" altLang="zh-CN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Bullet3">
            <a:extLst>
              <a:ext uri="{FF2B5EF4-FFF2-40B4-BE49-F238E27FC236}">
                <a16:creationId xmlns:a16="http://schemas.microsoft.com/office/drawing/2014/main" id="{7F14984D-0DF6-9E49-4BB0-72E345D03611}"/>
              </a:ext>
            </a:extLst>
          </p:cNvPr>
          <p:cNvSpPr/>
          <p:nvPr/>
        </p:nvSpPr>
        <p:spPr>
          <a:xfrm flipH="1">
            <a:off x="1138313" y="4806262"/>
            <a:ext cx="2120406" cy="3277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noAutofit/>
          </a:bodyPr>
          <a:lstStyle/>
          <a:p>
            <a:r>
              <a:rPr kumimoji="1"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创新交互</a:t>
            </a:r>
            <a:endParaRPr kumimoji="1" lang="en-US" altLang="zh-CN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89B82643-313B-66ED-BFF5-202EDF4FC4F3}"/>
              </a:ext>
            </a:extLst>
          </p:cNvPr>
          <p:cNvSpPr/>
          <p:nvPr/>
        </p:nvSpPr>
        <p:spPr>
          <a:xfrm>
            <a:off x="152400" y="6388098"/>
            <a:ext cx="12192000" cy="622302"/>
          </a:xfrm>
          <a:custGeom>
            <a:avLst/>
            <a:gdLst>
              <a:gd name="connsiteX0" fmla="*/ 6096000 w 12192000"/>
              <a:gd name="connsiteY0" fmla="*/ 0 h 989013"/>
              <a:gd name="connsiteX1" fmla="*/ 11209989 w 12192000"/>
              <a:gd name="connsiteY1" fmla="*/ 146931 h 989013"/>
              <a:gd name="connsiteX2" fmla="*/ 12192000 w 12192000"/>
              <a:gd name="connsiteY2" fmla="*/ 214253 h 989013"/>
              <a:gd name="connsiteX3" fmla="*/ 12192000 w 12192000"/>
              <a:gd name="connsiteY3" fmla="*/ 989013 h 989013"/>
              <a:gd name="connsiteX4" fmla="*/ 0 w 12192000"/>
              <a:gd name="connsiteY4" fmla="*/ 989013 h 989013"/>
              <a:gd name="connsiteX5" fmla="*/ 0 w 12192000"/>
              <a:gd name="connsiteY5" fmla="*/ 214253 h 989013"/>
              <a:gd name="connsiteX6" fmla="*/ 982012 w 12192000"/>
              <a:gd name="connsiteY6" fmla="*/ 146931 h 989013"/>
              <a:gd name="connsiteX7" fmla="*/ 6096000 w 12192000"/>
              <a:gd name="connsiteY7" fmla="*/ 0 h 98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989013">
                <a:moveTo>
                  <a:pt x="6096000" y="0"/>
                </a:moveTo>
                <a:cubicBezTo>
                  <a:pt x="7910010" y="0"/>
                  <a:pt x="9638154" y="52318"/>
                  <a:pt x="11209989" y="146931"/>
                </a:cubicBezTo>
                <a:lnTo>
                  <a:pt x="12192000" y="214253"/>
                </a:lnTo>
                <a:lnTo>
                  <a:pt x="12192000" y="989013"/>
                </a:lnTo>
                <a:lnTo>
                  <a:pt x="0" y="989013"/>
                </a:lnTo>
                <a:lnTo>
                  <a:pt x="0" y="214253"/>
                </a:lnTo>
                <a:lnTo>
                  <a:pt x="982012" y="146931"/>
                </a:lnTo>
                <a:cubicBezTo>
                  <a:pt x="2553847" y="52318"/>
                  <a:pt x="4281991" y="0"/>
                  <a:pt x="6096000" y="0"/>
                </a:cubicBezTo>
                <a:close/>
              </a:path>
            </a:pathLst>
          </a:custGeom>
          <a:gradFill flip="none" rotWithShape="1">
            <a:gsLst>
              <a:gs pos="31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  <a:tileRect/>
          </a:gradFill>
          <a:ln w="12700">
            <a:noFill/>
          </a:ln>
          <a:effectLst>
            <a:outerShdw blurRad="127000" dist="635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2400" b="1">
              <a:solidFill>
                <a:srgbClr val="FFFFFF"/>
              </a:solidFill>
              <a:cs typeface="+mn-ea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F1E7757-E9F5-F700-227F-5C0E9D68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03" r="1769"/>
          <a:stretch/>
        </p:blipFill>
        <p:spPr>
          <a:xfrm>
            <a:off x="5005826" y="1461623"/>
            <a:ext cx="6651403" cy="46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6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1170EA0-AAAA-4526-F1FB-9CA6C84DC5B7}"/>
              </a:ext>
            </a:extLst>
          </p:cNvPr>
          <p:cNvGrpSpPr/>
          <p:nvPr/>
        </p:nvGrpSpPr>
        <p:grpSpPr>
          <a:xfrm>
            <a:off x="660400" y="1130300"/>
            <a:ext cx="9771290" cy="4962525"/>
            <a:chOff x="660400" y="1130300"/>
            <a:chExt cx="9771290" cy="4962525"/>
          </a:xfrm>
        </p:grpSpPr>
        <p:sp>
          <p:nvSpPr>
            <p:cNvPr id="4" name="右中括号 3">
              <a:extLst>
                <a:ext uri="{FF2B5EF4-FFF2-40B4-BE49-F238E27FC236}">
                  <a16:creationId xmlns:a16="http://schemas.microsoft.com/office/drawing/2014/main" id="{D3874639-BC52-4424-EBAF-A6E7766B12AC}"/>
                </a:ext>
              </a:extLst>
            </p:cNvPr>
            <p:cNvSpPr/>
            <p:nvPr/>
          </p:nvSpPr>
          <p:spPr>
            <a:xfrm rot="10800000">
              <a:off x="4796839" y="2052534"/>
              <a:ext cx="642686" cy="3384433"/>
            </a:xfrm>
            <a:prstGeom prst="rightBracket">
              <a:avLst>
                <a:gd name="adj" fmla="val 126945"/>
              </a:avLst>
            </a:prstGeom>
            <a:ln w="1905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3BE6B44-1CF6-1B86-0A02-22730753E6F4}"/>
                </a:ext>
              </a:extLst>
            </p:cNvPr>
            <p:cNvCxnSpPr>
              <a:cxnSpLocks/>
            </p:cNvCxnSpPr>
            <p:nvPr/>
          </p:nvCxnSpPr>
          <p:spPr>
            <a:xfrm>
              <a:off x="3740266" y="3699000"/>
              <a:ext cx="1056572" cy="0"/>
            </a:xfrm>
            <a:prstGeom prst="line">
              <a:avLst/>
            </a:prstGeom>
            <a:ln w="1905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52607E1-509B-E633-AD26-FCBFB9154591}"/>
                </a:ext>
              </a:extLst>
            </p:cNvPr>
            <p:cNvGrpSpPr/>
            <p:nvPr/>
          </p:nvGrpSpPr>
          <p:grpSpPr>
            <a:xfrm>
              <a:off x="6391710" y="1621950"/>
              <a:ext cx="4039980" cy="1494020"/>
              <a:chOff x="6391710" y="1621950"/>
              <a:chExt cx="4039980" cy="1494020"/>
            </a:xfrm>
          </p:grpSpPr>
          <p:sp>
            <p:nvSpPr>
              <p:cNvPr id="13" name="Text1">
                <a:extLst>
                  <a:ext uri="{FF2B5EF4-FFF2-40B4-BE49-F238E27FC236}">
                    <a16:creationId xmlns:a16="http://schemas.microsoft.com/office/drawing/2014/main" id="{2ADDF22F-539F-0680-6920-AE11967C6A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11" y="2260009"/>
                <a:ext cx="4039979" cy="85596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SzPct val="25000"/>
                  <a:defRPr/>
                </a:pPr>
                <a:r>
                  <a:rPr lang="zh-CN" altLang="en-US">
                    <a:solidFill>
                      <a:schemeClr val="tx1"/>
                    </a:solidFill>
                  </a:rPr>
                  <a:t>选择适合特定领域的垂直大模型，并进行数据预处理，以适应特定的任务需求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ullet1">
                <a:extLst>
                  <a:ext uri="{FF2B5EF4-FFF2-40B4-BE49-F238E27FC236}">
                    <a16:creationId xmlns:a16="http://schemas.microsoft.com/office/drawing/2014/main" id="{EF23756A-E980-8D2C-A916-E0FE73D40C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10" y="1621950"/>
                <a:ext cx="4039979" cy="55531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 defTabSz="914354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1800" dirty="0">
                    <a:solidFill>
                      <a:srgbClr val="FFFFFF"/>
                    </a:solidFill>
                  </a:rPr>
                  <a:t>大模型的选择与预处理</a:t>
                </a:r>
                <a:endParaRPr lang="en-US" altLang="zh-CN" sz="18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00BE6F2-2C4B-8614-B419-00AA046CA2B2}"/>
                </a:ext>
              </a:extLst>
            </p:cNvPr>
            <p:cNvGrpSpPr/>
            <p:nvPr/>
          </p:nvGrpSpPr>
          <p:grpSpPr>
            <a:xfrm>
              <a:off x="6391710" y="4370929"/>
              <a:ext cx="4039980" cy="1494019"/>
              <a:chOff x="6391710" y="4370929"/>
              <a:chExt cx="4039980" cy="1494019"/>
            </a:xfrm>
          </p:grpSpPr>
          <p:sp>
            <p:nvSpPr>
              <p:cNvPr id="11" name="Text2">
                <a:extLst>
                  <a:ext uri="{FF2B5EF4-FFF2-40B4-BE49-F238E27FC236}">
                    <a16:creationId xmlns:a16="http://schemas.microsoft.com/office/drawing/2014/main" id="{59DD013E-2CC5-B0D2-961D-21AAF45A0D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11" y="5008987"/>
                <a:ext cx="4039979" cy="85596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lnSpc>
                    <a:spcPct val="120000"/>
                  </a:lnSpc>
                  <a:buSzPct val="25000"/>
                  <a:defRPr/>
                </a:pPr>
                <a:r>
                  <a:rPr lang="zh-CN" altLang="en-US">
                    <a:solidFill>
                      <a:schemeClr val="tx1"/>
                    </a:solidFill>
                  </a:rPr>
                  <a:t>评估训练好的模型的性能，并提出进一步优化的方法，以提高模型的准确性和效率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Bullet2">
                <a:extLst>
                  <a:ext uri="{FF2B5EF4-FFF2-40B4-BE49-F238E27FC236}">
                    <a16:creationId xmlns:a16="http://schemas.microsoft.com/office/drawing/2014/main" id="{B13C65DA-D619-3EF7-F42F-216710B510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1710" y="4370929"/>
                <a:ext cx="4039979" cy="55531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 defTabSz="914354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zh-CN" altLang="en-US" sz="1800">
                    <a:solidFill>
                      <a:schemeClr val="tx1"/>
                    </a:solidFill>
                  </a:rPr>
                  <a:t>模型评估与优化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Number1">
              <a:extLst>
                <a:ext uri="{FF2B5EF4-FFF2-40B4-BE49-F238E27FC236}">
                  <a16:creationId xmlns:a16="http://schemas.microsoft.com/office/drawing/2014/main" id="{FE09A968-B2BC-8891-8EB3-F90D6B867A94}"/>
                </a:ext>
              </a:extLst>
            </p:cNvPr>
            <p:cNvSpPr/>
            <p:nvPr/>
          </p:nvSpPr>
          <p:spPr>
            <a:xfrm>
              <a:off x="5810297" y="4926807"/>
              <a:ext cx="555312" cy="555312"/>
            </a:xfrm>
            <a:prstGeom prst="ellipse">
              <a:avLst/>
            </a:pr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2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Number2">
              <a:extLst>
                <a:ext uri="{FF2B5EF4-FFF2-40B4-BE49-F238E27FC236}">
                  <a16:creationId xmlns:a16="http://schemas.microsoft.com/office/drawing/2014/main" id="{61E3A2F3-1E64-33EA-1EFA-CA141BE3C481}"/>
                </a:ext>
              </a:extLst>
            </p:cNvPr>
            <p:cNvSpPr/>
            <p:nvPr/>
          </p:nvSpPr>
          <p:spPr>
            <a:xfrm>
              <a:off x="5810297" y="1792672"/>
              <a:ext cx="555312" cy="5553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rgbClr val="FFFFFF"/>
                  </a:solidFill>
                </a:rPr>
                <a:t>1</a:t>
              </a:r>
              <a:endParaRPr lang="zh-CN" alt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D308B2D3-7754-0C39-2348-A59F752100B3}"/>
                </a:ext>
              </a:extLst>
            </p:cNvPr>
            <p:cNvSpPr txBox="1"/>
            <p:nvPr/>
          </p:nvSpPr>
          <p:spPr>
            <a:xfrm>
              <a:off x="660400" y="1130300"/>
              <a:ext cx="3079866" cy="4962525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rmAutofit/>
            </a:bodyPr>
            <a:lstStyle/>
            <a:p>
              <a:r>
                <a:rPr lang="zh-CN" altLang="en-US" sz="2400" b="1" dirty="0"/>
                <a:t>大模型在特定领域的训练与优化</a:t>
              </a: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E2AE872-6877-1FD5-9C2E-DCADF2DC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大模型使用的几种形式：训练</a:t>
            </a:r>
            <a:r>
              <a:rPr lang="en-US" altLang="zh-CN" dirty="0"/>
              <a:t>/</a:t>
            </a:r>
            <a:r>
              <a:rPr lang="zh-CN" altLang="en-US" dirty="0"/>
              <a:t>微调垂直大模型</a:t>
            </a:r>
          </a:p>
        </p:txBody>
      </p:sp>
    </p:spTree>
    <p:extLst>
      <p:ext uri="{BB962C8B-B14F-4D97-AF65-F5344CB8AC3E}">
        <p14:creationId xmlns:p14="http://schemas.microsoft.com/office/powerpoint/2010/main" val="2376074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59113-E31A-3789-A045-5C3DDBD3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智能培训可以什么样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41581D-6522-E3FA-B9B8-31E2E6A9EDA4}"/>
              </a:ext>
            </a:extLst>
          </p:cNvPr>
          <p:cNvSpPr txBox="1"/>
          <p:nvPr/>
        </p:nvSpPr>
        <p:spPr>
          <a:xfrm>
            <a:off x="3432000" y="1709339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想知道自己必学哪些课，可学哪些课，根据个人背景获得推荐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BACA6A-C442-23FA-8A97-10921805DC08}"/>
              </a:ext>
            </a:extLst>
          </p:cNvPr>
          <p:cNvSpPr txBox="1"/>
          <p:nvPr/>
        </p:nvSpPr>
        <p:spPr>
          <a:xfrm>
            <a:off x="3431999" y="2147489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通过提问得知如果想学某方面内容，有哪些课程可选，前置课程是什么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B983A5-726F-629D-15FD-84E7F2A484F7}"/>
              </a:ext>
            </a:extLst>
          </p:cNvPr>
          <p:cNvSpPr txBox="1"/>
          <p:nvPr/>
        </p:nvSpPr>
        <p:spPr>
          <a:xfrm>
            <a:off x="3431999" y="258563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对任一课程的内容可以进行提问并获得回答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D5FA9F-B8C3-AD8D-3526-C31351E5DD27}"/>
              </a:ext>
            </a:extLst>
          </p:cNvPr>
          <p:cNvSpPr txBox="1"/>
          <p:nvPr/>
        </p:nvSpPr>
        <p:spPr>
          <a:xfrm>
            <a:off x="3431999" y="3434834"/>
            <a:ext cx="41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了解每个学员的背景，专业，学习进度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94F229-AE07-7A9E-2063-2136975FA55F}"/>
              </a:ext>
            </a:extLst>
          </p:cNvPr>
          <p:cNvSpPr txBox="1"/>
          <p:nvPr/>
        </p:nvSpPr>
        <p:spPr>
          <a:xfrm>
            <a:off x="3431999" y="391469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为每个学员提供个性化课程推荐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43C37F-28D2-8CE4-53A8-8C987C7C1CBC}"/>
              </a:ext>
            </a:extLst>
          </p:cNvPr>
          <p:cNvSpPr txBox="1"/>
          <p:nvPr/>
        </p:nvSpPr>
        <p:spPr>
          <a:xfrm>
            <a:off x="3431999" y="439456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为公司各个技术条线提供培训课程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AF804B-3FE7-8A74-6140-4FE9E34ADCDD}"/>
              </a:ext>
            </a:extLst>
          </p:cNvPr>
          <p:cNvSpPr txBox="1"/>
          <p:nvPr/>
        </p:nvSpPr>
        <p:spPr>
          <a:xfrm>
            <a:off x="3447202" y="487442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提供丰富的课程评估手段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E6FBD9-E262-C0AD-9E05-1319B2BD159D}"/>
              </a:ext>
            </a:extLst>
          </p:cNvPr>
          <p:cNvSpPr txBox="1"/>
          <p:nvPr/>
        </p:nvSpPr>
        <p:spPr>
          <a:xfrm>
            <a:off x="3447202" y="535428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对每个学员培训效果进行评估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B07393-1F8B-C688-958C-4F5358FCC03A}"/>
              </a:ext>
            </a:extLst>
          </p:cNvPr>
          <p:cNvSpPr txBox="1"/>
          <p:nvPr/>
        </p:nvSpPr>
        <p:spPr>
          <a:xfrm>
            <a:off x="1531724" y="212397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学员角度</a:t>
            </a:r>
            <a:endParaRPr lang="en-US" altLang="zh-CN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1F329C5-BD9D-FF4B-2F4B-389D48F64551}"/>
              </a:ext>
            </a:extLst>
          </p:cNvPr>
          <p:cNvSpPr txBox="1"/>
          <p:nvPr/>
        </p:nvSpPr>
        <p:spPr>
          <a:xfrm>
            <a:off x="1531724" y="430222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学苑角度</a:t>
            </a:r>
            <a:endParaRPr lang="en-US" altLang="zh-CN" sz="2400" b="1" dirty="0"/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E9347E0E-86DC-7EC4-8917-697E7DA818A8}"/>
              </a:ext>
            </a:extLst>
          </p:cNvPr>
          <p:cNvSpPr/>
          <p:nvPr/>
        </p:nvSpPr>
        <p:spPr>
          <a:xfrm>
            <a:off x="3108997" y="1764604"/>
            <a:ext cx="323002" cy="1135101"/>
          </a:xfrm>
          <a:prstGeom prst="leftBrace">
            <a:avLst>
              <a:gd name="adj1" fmla="val 31924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B8F00A02-226C-FF4F-A4A4-AD61976BAE04}"/>
              </a:ext>
            </a:extLst>
          </p:cNvPr>
          <p:cNvSpPr/>
          <p:nvPr/>
        </p:nvSpPr>
        <p:spPr>
          <a:xfrm>
            <a:off x="3108997" y="3545365"/>
            <a:ext cx="323002" cy="2055335"/>
          </a:xfrm>
          <a:prstGeom prst="leftBrace">
            <a:avLst>
              <a:gd name="adj1" fmla="val 31924"/>
              <a:gd name="adj2" fmla="val 50000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21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9BF209-8000-22B5-CCDA-01D5EB87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抛砖引玉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858E2CD-EF25-13EF-F4A2-641C75BA7DF6}"/>
              </a:ext>
            </a:extLst>
          </p:cNvPr>
          <p:cNvSpPr/>
          <p:nvPr/>
        </p:nvSpPr>
        <p:spPr>
          <a:xfrm>
            <a:off x="901373" y="1558212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内容丰富，体系性不足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CCCE2DA-8E5E-199A-815F-C4BD6C54CB17}"/>
              </a:ext>
            </a:extLst>
          </p:cNvPr>
          <p:cNvSpPr/>
          <p:nvPr/>
        </p:nvSpPr>
        <p:spPr>
          <a:xfrm>
            <a:off x="901373" y="2015315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课程内容没有结构化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AA5B4E4-4877-2643-AA52-D8344C69607B}"/>
              </a:ext>
            </a:extLst>
          </p:cNvPr>
          <p:cNvSpPr/>
          <p:nvPr/>
        </p:nvSpPr>
        <p:spPr>
          <a:xfrm>
            <a:off x="901373" y="2472418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知识仅有分类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CAADF92-66EA-208F-F80D-39C85514B15F}"/>
              </a:ext>
            </a:extLst>
          </p:cNvPr>
          <p:cNvSpPr/>
          <p:nvPr/>
        </p:nvSpPr>
        <p:spPr>
          <a:xfrm>
            <a:off x="901373" y="2929521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无法检索课程内容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2145DB0-8CEE-734E-789B-2E8FAFB4821B}"/>
              </a:ext>
            </a:extLst>
          </p:cNvPr>
          <p:cNvSpPr/>
          <p:nvPr/>
        </p:nvSpPr>
        <p:spPr>
          <a:xfrm>
            <a:off x="901373" y="3386624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无法回答课程内容问题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78C0D89-9E64-7CB6-7ACE-BE249260FE91}"/>
              </a:ext>
            </a:extLst>
          </p:cNvPr>
          <p:cNvSpPr/>
          <p:nvPr/>
        </p:nvSpPr>
        <p:spPr>
          <a:xfrm>
            <a:off x="901373" y="3843727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无法回答课程体系问题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34037EE-7977-6D5A-9000-F916EC2D2F2E}"/>
              </a:ext>
            </a:extLst>
          </p:cNvPr>
          <p:cNvSpPr/>
          <p:nvPr/>
        </p:nvSpPr>
        <p:spPr>
          <a:xfrm>
            <a:off x="901373" y="4300830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覆盖人员广，个性化不足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015543A-EED7-B969-510C-3EC702B11679}"/>
              </a:ext>
            </a:extLst>
          </p:cNvPr>
          <p:cNvSpPr/>
          <p:nvPr/>
        </p:nvSpPr>
        <p:spPr>
          <a:xfrm>
            <a:off x="901373" y="4757933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推荐功能较弱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1F1596A-4634-29CE-1CB9-1449E5B2EE14}"/>
              </a:ext>
            </a:extLst>
          </p:cNvPr>
          <p:cNvSpPr/>
          <p:nvPr/>
        </p:nvSpPr>
        <p:spPr>
          <a:xfrm>
            <a:off x="901373" y="5215036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考试题库丰富度不足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924F730-899A-6F1B-2A09-AFF118BCA913}"/>
              </a:ext>
            </a:extLst>
          </p:cNvPr>
          <p:cNvSpPr/>
          <p:nvPr/>
        </p:nvSpPr>
        <p:spPr>
          <a:xfrm>
            <a:off x="901373" y="5672138"/>
            <a:ext cx="2484000" cy="324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多语言支持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29D021E-6670-A9B0-CEA2-F78186861A1E}"/>
              </a:ext>
            </a:extLst>
          </p:cNvPr>
          <p:cNvGrpSpPr/>
          <p:nvPr/>
        </p:nvGrpSpPr>
        <p:grpSpPr>
          <a:xfrm>
            <a:off x="5837811" y="1118238"/>
            <a:ext cx="2790825" cy="1834158"/>
            <a:chOff x="5124450" y="1095363"/>
            <a:chExt cx="2790825" cy="183415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8031CC-0B92-EAD6-1E8C-F4B554561A4C}"/>
                </a:ext>
              </a:extLst>
            </p:cNvPr>
            <p:cNvSpPr/>
            <p:nvPr/>
          </p:nvSpPr>
          <p:spPr>
            <a:xfrm>
              <a:off x="5124450" y="1095363"/>
              <a:ext cx="2790825" cy="18341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8766EABD-58BF-5AD2-3278-A13FD1593884}"/>
                </a:ext>
              </a:extLst>
            </p:cNvPr>
            <p:cNvSpPr/>
            <p:nvPr/>
          </p:nvSpPr>
          <p:spPr>
            <a:xfrm>
              <a:off x="5277862" y="1264558"/>
              <a:ext cx="2484000" cy="324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提取课程内容文本</a:t>
              </a: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C0751409-A1BF-FD18-8298-9BCBE6CB1758}"/>
                </a:ext>
              </a:extLst>
            </p:cNvPr>
            <p:cNvSpPr/>
            <p:nvPr/>
          </p:nvSpPr>
          <p:spPr>
            <a:xfrm>
              <a:off x="5277862" y="1677293"/>
              <a:ext cx="2484000" cy="324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总结提纲生成脑图</a:t>
              </a: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51693D2-EB30-8352-7A79-AFAAF6E8B2DB}"/>
                </a:ext>
              </a:extLst>
            </p:cNvPr>
            <p:cNvSpPr/>
            <p:nvPr/>
          </p:nvSpPr>
          <p:spPr>
            <a:xfrm>
              <a:off x="5277862" y="2090028"/>
              <a:ext cx="2484000" cy="324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建立课程知识图谱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BEB1F13B-7E7E-A677-0121-4482548A73B3}"/>
                </a:ext>
              </a:extLst>
            </p:cNvPr>
            <p:cNvSpPr/>
            <p:nvPr/>
          </p:nvSpPr>
          <p:spPr>
            <a:xfrm>
              <a:off x="5277862" y="2502764"/>
              <a:ext cx="2484000" cy="324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提取知识文件内容</a:t>
              </a:r>
            </a:p>
          </p:txBody>
        </p:sp>
      </p:grp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F02AED88-3479-2F65-CBD3-5299231D66A8}"/>
              </a:ext>
            </a:extLst>
          </p:cNvPr>
          <p:cNvCxnSpPr>
            <a:stCxn id="11" idx="3"/>
            <a:endCxn id="33" idx="1"/>
          </p:cNvCxnSpPr>
          <p:nvPr/>
        </p:nvCxnSpPr>
        <p:spPr>
          <a:xfrm>
            <a:off x="3385373" y="1720212"/>
            <a:ext cx="2452438" cy="315105"/>
          </a:xfrm>
          <a:prstGeom prst="curved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1A4600FE-4856-C1B6-2F6F-F496A83F6EB9}"/>
              </a:ext>
            </a:extLst>
          </p:cNvPr>
          <p:cNvCxnSpPr>
            <a:stCxn id="12" idx="3"/>
            <a:endCxn id="33" idx="1"/>
          </p:cNvCxnSpPr>
          <p:nvPr/>
        </p:nvCxnSpPr>
        <p:spPr>
          <a:xfrm flipV="1">
            <a:off x="3385373" y="2035317"/>
            <a:ext cx="2452438" cy="141998"/>
          </a:xfrm>
          <a:prstGeom prst="curved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024B1C0B-32CA-C12C-01DD-EBB2AC63272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 flipV="1">
            <a:off x="3385373" y="2035317"/>
            <a:ext cx="2452438" cy="599101"/>
          </a:xfrm>
          <a:prstGeom prst="curved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74FC7BEB-3E8F-5378-A702-2D5E22F471BB}"/>
              </a:ext>
            </a:extLst>
          </p:cNvPr>
          <p:cNvCxnSpPr>
            <a:stCxn id="14" idx="3"/>
            <a:endCxn id="37" idx="1"/>
          </p:cNvCxnSpPr>
          <p:nvPr/>
        </p:nvCxnSpPr>
        <p:spPr>
          <a:xfrm>
            <a:off x="3385373" y="3091521"/>
            <a:ext cx="2451424" cy="1074286"/>
          </a:xfrm>
          <a:prstGeom prst="curved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2C470F33-906E-25F5-4BA6-7C6E2CE9EDB8}"/>
              </a:ext>
            </a:extLst>
          </p:cNvPr>
          <p:cNvCxnSpPr>
            <a:stCxn id="15" idx="3"/>
            <a:endCxn id="37" idx="1"/>
          </p:cNvCxnSpPr>
          <p:nvPr/>
        </p:nvCxnSpPr>
        <p:spPr>
          <a:xfrm>
            <a:off x="3385373" y="3548624"/>
            <a:ext cx="2451424" cy="617183"/>
          </a:xfrm>
          <a:prstGeom prst="curved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FAA65D1A-35C3-F0B4-A26D-0C58EB1FA4B2}"/>
              </a:ext>
            </a:extLst>
          </p:cNvPr>
          <p:cNvCxnSpPr>
            <a:stCxn id="16" idx="3"/>
            <a:endCxn id="37" idx="1"/>
          </p:cNvCxnSpPr>
          <p:nvPr/>
        </p:nvCxnSpPr>
        <p:spPr>
          <a:xfrm>
            <a:off x="3385373" y="4005727"/>
            <a:ext cx="2451424" cy="160080"/>
          </a:xfrm>
          <a:prstGeom prst="curved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BC806C2E-2AFA-EF39-44E7-DDD4BFD4C33D}"/>
              </a:ext>
            </a:extLst>
          </p:cNvPr>
          <p:cNvCxnSpPr>
            <a:stCxn id="17" idx="3"/>
            <a:endCxn id="34" idx="1"/>
          </p:cNvCxnSpPr>
          <p:nvPr/>
        </p:nvCxnSpPr>
        <p:spPr>
          <a:xfrm>
            <a:off x="3385373" y="4462830"/>
            <a:ext cx="5704967" cy="616417"/>
          </a:xfrm>
          <a:prstGeom prst="curvedConnector3">
            <a:avLst>
              <a:gd name="adj1" fmla="val 33304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4EB5E355-C7F5-0B71-B096-7CA8F49B94B9}"/>
              </a:ext>
            </a:extLst>
          </p:cNvPr>
          <p:cNvCxnSpPr>
            <a:stCxn id="18" idx="3"/>
            <a:endCxn id="34" idx="1"/>
          </p:cNvCxnSpPr>
          <p:nvPr/>
        </p:nvCxnSpPr>
        <p:spPr>
          <a:xfrm>
            <a:off x="3385373" y="4919933"/>
            <a:ext cx="5704967" cy="159314"/>
          </a:xfrm>
          <a:prstGeom prst="curvedConnector3">
            <a:avLst>
              <a:gd name="adj1" fmla="val 33972"/>
            </a:avLst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曲线 63">
            <a:extLst>
              <a:ext uri="{FF2B5EF4-FFF2-40B4-BE49-F238E27FC236}">
                <a16:creationId xmlns:a16="http://schemas.microsoft.com/office/drawing/2014/main" id="{2D2CEC42-531A-3E30-EF69-337B4EA967FA}"/>
              </a:ext>
            </a:extLst>
          </p:cNvPr>
          <p:cNvCxnSpPr>
            <a:stCxn id="19" idx="3"/>
            <a:endCxn id="42" idx="1"/>
          </p:cNvCxnSpPr>
          <p:nvPr/>
        </p:nvCxnSpPr>
        <p:spPr>
          <a:xfrm>
            <a:off x="3385373" y="5377036"/>
            <a:ext cx="2452437" cy="801560"/>
          </a:xfrm>
          <a:prstGeom prst="curved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连接符: 曲线 65">
            <a:extLst>
              <a:ext uri="{FF2B5EF4-FFF2-40B4-BE49-F238E27FC236}">
                <a16:creationId xmlns:a16="http://schemas.microsoft.com/office/drawing/2014/main" id="{2A77D521-17DB-CA39-DBD2-B8BADD7762EE}"/>
              </a:ext>
            </a:extLst>
          </p:cNvPr>
          <p:cNvCxnSpPr>
            <a:stCxn id="20" idx="3"/>
            <a:endCxn id="42" idx="1"/>
          </p:cNvCxnSpPr>
          <p:nvPr/>
        </p:nvCxnSpPr>
        <p:spPr>
          <a:xfrm>
            <a:off x="3385373" y="5834138"/>
            <a:ext cx="2452437" cy="344458"/>
          </a:xfrm>
          <a:prstGeom prst="curvedConnector3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B392AF4D-D42A-95D3-DCB2-C1EE3A0528C3}"/>
              </a:ext>
            </a:extLst>
          </p:cNvPr>
          <p:cNvSpPr txBox="1"/>
          <p:nvPr/>
        </p:nvSpPr>
        <p:spPr>
          <a:xfrm>
            <a:off x="5837810" y="763779"/>
            <a:ext cx="2790825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课程、知识结构化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12EBAD22-E707-4170-A536-8E434E4E6052}"/>
              </a:ext>
            </a:extLst>
          </p:cNvPr>
          <p:cNvGrpSpPr/>
          <p:nvPr/>
        </p:nvGrpSpPr>
        <p:grpSpPr>
          <a:xfrm>
            <a:off x="9090339" y="4189616"/>
            <a:ext cx="2790826" cy="1413285"/>
            <a:chOff x="9148502" y="4420853"/>
            <a:chExt cx="2790826" cy="1413285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7A6111B-C705-9903-DBAB-0B82E687046E}"/>
                </a:ext>
              </a:extLst>
            </p:cNvPr>
            <p:cNvGrpSpPr/>
            <p:nvPr/>
          </p:nvGrpSpPr>
          <p:grpSpPr>
            <a:xfrm>
              <a:off x="9148503" y="4786829"/>
              <a:ext cx="2790825" cy="1047309"/>
              <a:chOff x="5058023" y="3234470"/>
              <a:chExt cx="2790825" cy="1047309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80D48D2-6A77-AEA4-D126-238077C49136}"/>
                  </a:ext>
                </a:extLst>
              </p:cNvPr>
              <p:cNvSpPr/>
              <p:nvPr/>
            </p:nvSpPr>
            <p:spPr>
              <a:xfrm>
                <a:off x="5058023" y="3234470"/>
                <a:ext cx="2790825" cy="10473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5E1BD33B-88B9-FA97-FEBE-A0CCA34F7D6C}"/>
                  </a:ext>
                </a:extLst>
              </p:cNvPr>
              <p:cNvSpPr/>
              <p:nvPr/>
            </p:nvSpPr>
            <p:spPr>
              <a:xfrm>
                <a:off x="5211435" y="3383071"/>
                <a:ext cx="2484000" cy="324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优化用户数据库</a:t>
                </a:r>
              </a:p>
            </p:txBody>
          </p:sp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1EEF4BC1-165C-B495-3BAC-D6045983762D}"/>
                  </a:ext>
                </a:extLst>
              </p:cNvPr>
              <p:cNvSpPr/>
              <p:nvPr/>
            </p:nvSpPr>
            <p:spPr>
              <a:xfrm>
                <a:off x="5211435" y="3783271"/>
                <a:ext cx="2484000" cy="324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优化推荐算法</a:t>
                </a:r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8343D68-5A44-55ED-548F-D79BAF48FFF3}"/>
                </a:ext>
              </a:extLst>
            </p:cNvPr>
            <p:cNvSpPr txBox="1"/>
            <p:nvPr/>
          </p:nvSpPr>
          <p:spPr>
            <a:xfrm>
              <a:off x="9148502" y="4420853"/>
              <a:ext cx="2790825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优化用户推荐系统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35A8F514-2F18-F3D6-20C1-E991C303B7B4}"/>
              </a:ext>
            </a:extLst>
          </p:cNvPr>
          <p:cNvGrpSpPr/>
          <p:nvPr/>
        </p:nvGrpSpPr>
        <p:grpSpPr>
          <a:xfrm>
            <a:off x="5836797" y="3076753"/>
            <a:ext cx="2794326" cy="1810453"/>
            <a:chOff x="5855847" y="3076753"/>
            <a:chExt cx="2794326" cy="1810453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A58BBFC-3DA7-4621-ED36-841115B36330}"/>
                </a:ext>
              </a:extLst>
            </p:cNvPr>
            <p:cNvGrpSpPr/>
            <p:nvPr/>
          </p:nvGrpSpPr>
          <p:grpSpPr>
            <a:xfrm>
              <a:off x="5855847" y="3444407"/>
              <a:ext cx="2790825" cy="1442799"/>
              <a:chOff x="4971037" y="3519726"/>
              <a:chExt cx="2790825" cy="1442799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850BB-2125-D16F-6000-43E7A953DBC1}"/>
                  </a:ext>
                </a:extLst>
              </p:cNvPr>
              <p:cNvSpPr/>
              <p:nvPr/>
            </p:nvSpPr>
            <p:spPr>
              <a:xfrm>
                <a:off x="4971037" y="3519726"/>
                <a:ext cx="2790825" cy="14427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3CDF0FE3-3C53-564C-4B75-2CDA8275A2FB}"/>
                  </a:ext>
                </a:extLst>
              </p:cNvPr>
              <p:cNvSpPr/>
              <p:nvPr/>
            </p:nvSpPr>
            <p:spPr>
              <a:xfrm>
                <a:off x="5124449" y="3715851"/>
                <a:ext cx="2484000" cy="324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创建本地知识库</a:t>
                </a: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9F59716D-E154-DD66-E04B-C22AAD91479D}"/>
                  </a:ext>
                </a:extLst>
              </p:cNvPr>
              <p:cNvSpPr/>
              <p:nvPr/>
            </p:nvSpPr>
            <p:spPr>
              <a:xfrm>
                <a:off x="5124449" y="4116508"/>
                <a:ext cx="2484000" cy="324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搭建课程智能问答助手</a:t>
                </a: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75DD625F-E561-3DF2-8C5A-E96ECBC12DF4}"/>
                  </a:ext>
                </a:extLst>
              </p:cNvPr>
              <p:cNvSpPr/>
              <p:nvPr/>
            </p:nvSpPr>
            <p:spPr>
              <a:xfrm>
                <a:off x="5124449" y="4517165"/>
                <a:ext cx="2484000" cy="324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虚拟培训助手</a:t>
                </a:r>
              </a:p>
            </p:txBody>
          </p:sp>
        </p:grp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A7590A8-A3F3-FE9D-78AA-6E2E277CE72A}"/>
                </a:ext>
              </a:extLst>
            </p:cNvPr>
            <p:cNvSpPr txBox="1"/>
            <p:nvPr/>
          </p:nvSpPr>
          <p:spPr>
            <a:xfrm>
              <a:off x="5859348" y="3076753"/>
              <a:ext cx="279082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开发智能培训助手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E77DD4E3-35B5-1440-6206-C72636D27E21}"/>
              </a:ext>
            </a:extLst>
          </p:cNvPr>
          <p:cNvGrpSpPr/>
          <p:nvPr/>
        </p:nvGrpSpPr>
        <p:grpSpPr>
          <a:xfrm>
            <a:off x="5837809" y="5288262"/>
            <a:ext cx="2790826" cy="1413988"/>
            <a:chOff x="5855847" y="5015218"/>
            <a:chExt cx="2790826" cy="1413988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DAEC31D-D74D-9C52-BF80-D90FFCDE85C3}"/>
                </a:ext>
              </a:extLst>
            </p:cNvPr>
            <p:cNvGrpSpPr/>
            <p:nvPr/>
          </p:nvGrpSpPr>
          <p:grpSpPr>
            <a:xfrm>
              <a:off x="5855848" y="5381897"/>
              <a:ext cx="2790825" cy="1047309"/>
              <a:chOff x="6301034" y="5229457"/>
              <a:chExt cx="2790825" cy="1047309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2CA88C9-3CBE-0101-D553-0B8DE2B14DDA}"/>
                  </a:ext>
                </a:extLst>
              </p:cNvPr>
              <p:cNvSpPr/>
              <p:nvPr/>
            </p:nvSpPr>
            <p:spPr>
              <a:xfrm>
                <a:off x="6301034" y="5229457"/>
                <a:ext cx="2790825" cy="10473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D79C59DD-8DD0-CA35-0D60-721E8ECEF753}"/>
                  </a:ext>
                </a:extLst>
              </p:cNvPr>
              <p:cNvSpPr/>
              <p:nvPr/>
            </p:nvSpPr>
            <p:spPr>
              <a:xfrm>
                <a:off x="6454446" y="5350405"/>
                <a:ext cx="2484000" cy="324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应用大模型生成内容</a:t>
                </a:r>
              </a:p>
            </p:txBody>
          </p:sp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6B56B510-71DC-514B-1CA6-4527AF6CCEC7}"/>
                  </a:ext>
                </a:extLst>
              </p:cNvPr>
              <p:cNvSpPr/>
              <p:nvPr/>
            </p:nvSpPr>
            <p:spPr>
              <a:xfrm>
                <a:off x="6454446" y="5763944"/>
                <a:ext cx="2484000" cy="324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使用大模型翻译</a:t>
                </a: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189BA68-DE21-11AA-668F-E7222E6C129C}"/>
                </a:ext>
              </a:extLst>
            </p:cNvPr>
            <p:cNvSpPr txBox="1"/>
            <p:nvPr/>
          </p:nvSpPr>
          <p:spPr>
            <a:xfrm>
              <a:off x="5855847" y="5015218"/>
              <a:ext cx="2790825" cy="36933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使用大模型工具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1517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A3DB6-9CCB-1060-307B-C9704BF4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we can do right now</a:t>
            </a:r>
            <a:endParaRPr lang="zh-CN" altLang="en-US" dirty="0"/>
          </a:p>
        </p:txBody>
      </p:sp>
      <p:sp>
        <p:nvSpPr>
          <p:cNvPr id="9" name="video-player-play-button_17570">
            <a:extLst>
              <a:ext uri="{FF2B5EF4-FFF2-40B4-BE49-F238E27FC236}">
                <a16:creationId xmlns:a16="http://schemas.microsoft.com/office/drawing/2014/main" id="{B5C3D328-1C1C-6050-74BA-BDA0E91B1239}"/>
              </a:ext>
            </a:extLst>
          </p:cNvPr>
          <p:cNvSpPr/>
          <p:nvPr/>
        </p:nvSpPr>
        <p:spPr>
          <a:xfrm>
            <a:off x="2283906" y="1482546"/>
            <a:ext cx="525367" cy="609685"/>
          </a:xfrm>
          <a:custGeom>
            <a:avLst/>
            <a:gdLst>
              <a:gd name="connsiteX0" fmla="*/ 130765 w 409796"/>
              <a:gd name="connsiteY0" fmla="*/ 168617 h 475566"/>
              <a:gd name="connsiteX1" fmla="*/ 123103 w 409796"/>
              <a:gd name="connsiteY1" fmla="*/ 181760 h 475566"/>
              <a:gd name="connsiteX2" fmla="*/ 123103 w 409796"/>
              <a:gd name="connsiteY2" fmla="*/ 362329 h 475566"/>
              <a:gd name="connsiteX3" fmla="*/ 145962 w 409796"/>
              <a:gd name="connsiteY3" fmla="*/ 375282 h 475566"/>
              <a:gd name="connsiteX4" fmla="*/ 296543 w 409796"/>
              <a:gd name="connsiteY4" fmla="*/ 284997 h 475566"/>
              <a:gd name="connsiteX5" fmla="*/ 296543 w 409796"/>
              <a:gd name="connsiteY5" fmla="*/ 259045 h 475566"/>
              <a:gd name="connsiteX6" fmla="*/ 145962 w 409796"/>
              <a:gd name="connsiteY6" fmla="*/ 168760 h 475566"/>
              <a:gd name="connsiteX7" fmla="*/ 130765 w 409796"/>
              <a:gd name="connsiteY7" fmla="*/ 168617 h 475566"/>
              <a:gd name="connsiteX8" fmla="*/ 303354 w 409796"/>
              <a:gd name="connsiteY8" fmla="*/ 198 h 475566"/>
              <a:gd name="connsiteX9" fmla="*/ 409796 w 409796"/>
              <a:gd name="connsiteY9" fmla="*/ 107830 h 475566"/>
              <a:gd name="connsiteX10" fmla="*/ 323928 w 409796"/>
              <a:gd name="connsiteY10" fmla="*/ 107830 h 475566"/>
              <a:gd name="connsiteX11" fmla="*/ 303354 w 409796"/>
              <a:gd name="connsiteY11" fmla="*/ 87265 h 475566"/>
              <a:gd name="connsiteX12" fmla="*/ 36907 w 409796"/>
              <a:gd name="connsiteY12" fmla="*/ 0 h 475566"/>
              <a:gd name="connsiteX13" fmla="*/ 282114 w 409796"/>
              <a:gd name="connsiteY13" fmla="*/ 0 h 475566"/>
              <a:gd name="connsiteX14" fmla="*/ 282114 w 409796"/>
              <a:gd name="connsiteY14" fmla="*/ 87190 h 475566"/>
              <a:gd name="connsiteX15" fmla="*/ 323926 w 409796"/>
              <a:gd name="connsiteY15" fmla="*/ 129046 h 475566"/>
              <a:gd name="connsiteX16" fmla="*/ 323926 w 409796"/>
              <a:gd name="connsiteY16" fmla="*/ 129141 h 475566"/>
              <a:gd name="connsiteX17" fmla="*/ 409598 w 409796"/>
              <a:gd name="connsiteY17" fmla="*/ 129141 h 475566"/>
              <a:gd name="connsiteX18" fmla="*/ 409598 w 409796"/>
              <a:gd name="connsiteY18" fmla="*/ 438662 h 475566"/>
              <a:gd name="connsiteX19" fmla="*/ 372691 w 409796"/>
              <a:gd name="connsiteY19" fmla="*/ 475566 h 475566"/>
              <a:gd name="connsiteX20" fmla="*/ 36907 w 409796"/>
              <a:gd name="connsiteY20" fmla="*/ 475566 h 475566"/>
              <a:gd name="connsiteX21" fmla="*/ 0 w 409796"/>
              <a:gd name="connsiteY21" fmla="*/ 438662 h 475566"/>
              <a:gd name="connsiteX22" fmla="*/ 0 w 409796"/>
              <a:gd name="connsiteY22" fmla="*/ 36904 h 475566"/>
              <a:gd name="connsiteX23" fmla="*/ 36907 w 409796"/>
              <a:gd name="connsiteY23" fmla="*/ 0 h 47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9796" h="475566">
                <a:moveTo>
                  <a:pt x="130765" y="168617"/>
                </a:moveTo>
                <a:cubicBezTo>
                  <a:pt x="126306" y="171141"/>
                  <a:pt x="123103" y="175879"/>
                  <a:pt x="123103" y="181760"/>
                </a:cubicBezTo>
                <a:lnTo>
                  <a:pt x="123103" y="362329"/>
                </a:lnTo>
                <a:cubicBezTo>
                  <a:pt x="123103" y="374043"/>
                  <a:pt x="135914" y="381329"/>
                  <a:pt x="145962" y="375282"/>
                </a:cubicBezTo>
                <a:lnTo>
                  <a:pt x="296543" y="284997"/>
                </a:lnTo>
                <a:cubicBezTo>
                  <a:pt x="306306" y="279187"/>
                  <a:pt x="306306" y="264949"/>
                  <a:pt x="296543" y="259045"/>
                </a:cubicBezTo>
                <a:lnTo>
                  <a:pt x="145962" y="168760"/>
                </a:lnTo>
                <a:cubicBezTo>
                  <a:pt x="140938" y="165784"/>
                  <a:pt x="135223" y="166093"/>
                  <a:pt x="130765" y="168617"/>
                </a:cubicBezTo>
                <a:close/>
                <a:moveTo>
                  <a:pt x="303354" y="198"/>
                </a:moveTo>
                <a:lnTo>
                  <a:pt x="409796" y="107830"/>
                </a:lnTo>
                <a:lnTo>
                  <a:pt x="323928" y="107830"/>
                </a:lnTo>
                <a:cubicBezTo>
                  <a:pt x="312498" y="107830"/>
                  <a:pt x="303354" y="98643"/>
                  <a:pt x="303354" y="87265"/>
                </a:cubicBezTo>
                <a:close/>
                <a:moveTo>
                  <a:pt x="36907" y="0"/>
                </a:moveTo>
                <a:lnTo>
                  <a:pt x="282114" y="0"/>
                </a:lnTo>
                <a:lnTo>
                  <a:pt x="282114" y="87190"/>
                </a:lnTo>
                <a:cubicBezTo>
                  <a:pt x="282114" y="110285"/>
                  <a:pt x="300829" y="129046"/>
                  <a:pt x="323926" y="129046"/>
                </a:cubicBezTo>
                <a:lnTo>
                  <a:pt x="323926" y="129141"/>
                </a:lnTo>
                <a:lnTo>
                  <a:pt x="409598" y="129141"/>
                </a:lnTo>
                <a:lnTo>
                  <a:pt x="409598" y="438662"/>
                </a:lnTo>
                <a:cubicBezTo>
                  <a:pt x="409598" y="459042"/>
                  <a:pt x="393073" y="475566"/>
                  <a:pt x="372691" y="475566"/>
                </a:cubicBezTo>
                <a:lnTo>
                  <a:pt x="36907" y="475566"/>
                </a:lnTo>
                <a:cubicBezTo>
                  <a:pt x="16477" y="475566"/>
                  <a:pt x="0" y="458995"/>
                  <a:pt x="0" y="438662"/>
                </a:cubicBezTo>
                <a:lnTo>
                  <a:pt x="0" y="36904"/>
                </a:lnTo>
                <a:cubicBezTo>
                  <a:pt x="0" y="16476"/>
                  <a:pt x="16525" y="0"/>
                  <a:pt x="369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file_307340">
            <a:extLst>
              <a:ext uri="{FF2B5EF4-FFF2-40B4-BE49-F238E27FC236}">
                <a16:creationId xmlns:a16="http://schemas.microsoft.com/office/drawing/2014/main" id="{E9188BEE-B8D0-093D-FE6B-ADE2985032B0}"/>
              </a:ext>
            </a:extLst>
          </p:cNvPr>
          <p:cNvSpPr/>
          <p:nvPr/>
        </p:nvSpPr>
        <p:spPr>
          <a:xfrm>
            <a:off x="1557306" y="3479499"/>
            <a:ext cx="442265" cy="609685"/>
          </a:xfrm>
          <a:custGeom>
            <a:avLst/>
            <a:gdLst>
              <a:gd name="connsiteX0" fmla="*/ 238808 w 440116"/>
              <a:gd name="connsiteY0" fmla="*/ 497698 h 606722"/>
              <a:gd name="connsiteX1" fmla="*/ 307880 w 440116"/>
              <a:gd name="connsiteY1" fmla="*/ 497698 h 606722"/>
              <a:gd name="connsiteX2" fmla="*/ 321143 w 440116"/>
              <a:gd name="connsiteY2" fmla="*/ 510929 h 606722"/>
              <a:gd name="connsiteX3" fmla="*/ 307880 w 440116"/>
              <a:gd name="connsiteY3" fmla="*/ 524160 h 606722"/>
              <a:gd name="connsiteX4" fmla="*/ 238808 w 440116"/>
              <a:gd name="connsiteY4" fmla="*/ 524160 h 606722"/>
              <a:gd name="connsiteX5" fmla="*/ 225456 w 440116"/>
              <a:gd name="connsiteY5" fmla="*/ 510929 h 606722"/>
              <a:gd name="connsiteX6" fmla="*/ 238808 w 440116"/>
              <a:gd name="connsiteY6" fmla="*/ 497698 h 606722"/>
              <a:gd name="connsiteX7" fmla="*/ 238715 w 440116"/>
              <a:gd name="connsiteY7" fmla="*/ 444704 h 606722"/>
              <a:gd name="connsiteX8" fmla="*/ 359114 w 440116"/>
              <a:gd name="connsiteY8" fmla="*/ 444704 h 606722"/>
              <a:gd name="connsiteX9" fmla="*/ 372373 w 440116"/>
              <a:gd name="connsiteY9" fmla="*/ 457971 h 606722"/>
              <a:gd name="connsiteX10" fmla="*/ 359114 w 440116"/>
              <a:gd name="connsiteY10" fmla="*/ 471237 h 606722"/>
              <a:gd name="connsiteX11" fmla="*/ 238715 w 440116"/>
              <a:gd name="connsiteY11" fmla="*/ 471237 h 606722"/>
              <a:gd name="connsiteX12" fmla="*/ 225456 w 440116"/>
              <a:gd name="connsiteY12" fmla="*/ 457971 h 606722"/>
              <a:gd name="connsiteX13" fmla="*/ 238715 w 440116"/>
              <a:gd name="connsiteY13" fmla="*/ 444704 h 606722"/>
              <a:gd name="connsiteX14" fmla="*/ 101535 w 440116"/>
              <a:gd name="connsiteY14" fmla="*/ 418125 h 606722"/>
              <a:gd name="connsiteX15" fmla="*/ 101535 w 440116"/>
              <a:gd name="connsiteY15" fmla="*/ 497674 h 606722"/>
              <a:gd name="connsiteX16" fmla="*/ 168378 w 440116"/>
              <a:gd name="connsiteY16" fmla="*/ 497674 h 606722"/>
              <a:gd name="connsiteX17" fmla="*/ 168378 w 440116"/>
              <a:gd name="connsiteY17" fmla="*/ 418125 h 606722"/>
              <a:gd name="connsiteX18" fmla="*/ 238715 w 440116"/>
              <a:gd name="connsiteY18" fmla="*/ 391638 h 606722"/>
              <a:gd name="connsiteX19" fmla="*/ 359114 w 440116"/>
              <a:gd name="connsiteY19" fmla="*/ 391638 h 606722"/>
              <a:gd name="connsiteX20" fmla="*/ 372373 w 440116"/>
              <a:gd name="connsiteY20" fmla="*/ 404905 h 606722"/>
              <a:gd name="connsiteX21" fmla="*/ 359114 w 440116"/>
              <a:gd name="connsiteY21" fmla="*/ 418171 h 606722"/>
              <a:gd name="connsiteX22" fmla="*/ 238715 w 440116"/>
              <a:gd name="connsiteY22" fmla="*/ 418171 h 606722"/>
              <a:gd name="connsiteX23" fmla="*/ 225456 w 440116"/>
              <a:gd name="connsiteY23" fmla="*/ 404905 h 606722"/>
              <a:gd name="connsiteX24" fmla="*/ 238715 w 440116"/>
              <a:gd name="connsiteY24" fmla="*/ 391638 h 606722"/>
              <a:gd name="connsiteX25" fmla="*/ 88273 w 440116"/>
              <a:gd name="connsiteY25" fmla="*/ 391638 h 606722"/>
              <a:gd name="connsiteX26" fmla="*/ 181640 w 440116"/>
              <a:gd name="connsiteY26" fmla="*/ 391638 h 606722"/>
              <a:gd name="connsiteX27" fmla="*/ 194902 w 440116"/>
              <a:gd name="connsiteY27" fmla="*/ 404882 h 606722"/>
              <a:gd name="connsiteX28" fmla="*/ 194902 w 440116"/>
              <a:gd name="connsiteY28" fmla="*/ 510917 h 606722"/>
              <a:gd name="connsiteX29" fmla="*/ 181640 w 440116"/>
              <a:gd name="connsiteY29" fmla="*/ 524160 h 606722"/>
              <a:gd name="connsiteX30" fmla="*/ 88273 w 440116"/>
              <a:gd name="connsiteY30" fmla="*/ 524160 h 606722"/>
              <a:gd name="connsiteX31" fmla="*/ 75011 w 440116"/>
              <a:gd name="connsiteY31" fmla="*/ 510917 h 606722"/>
              <a:gd name="connsiteX32" fmla="*/ 75011 w 440116"/>
              <a:gd name="connsiteY32" fmla="*/ 404882 h 606722"/>
              <a:gd name="connsiteX33" fmla="*/ 88273 w 440116"/>
              <a:gd name="connsiteY33" fmla="*/ 391638 h 606722"/>
              <a:gd name="connsiteX34" fmla="*/ 88273 w 440116"/>
              <a:gd name="connsiteY34" fmla="*/ 338714 h 606722"/>
              <a:gd name="connsiteX35" fmla="*/ 359112 w 440116"/>
              <a:gd name="connsiteY35" fmla="*/ 338714 h 606722"/>
              <a:gd name="connsiteX36" fmla="*/ 372373 w 440116"/>
              <a:gd name="connsiteY36" fmla="*/ 351945 h 606722"/>
              <a:gd name="connsiteX37" fmla="*/ 359112 w 440116"/>
              <a:gd name="connsiteY37" fmla="*/ 365176 h 606722"/>
              <a:gd name="connsiteX38" fmla="*/ 88273 w 440116"/>
              <a:gd name="connsiteY38" fmla="*/ 365176 h 606722"/>
              <a:gd name="connsiteX39" fmla="*/ 75011 w 440116"/>
              <a:gd name="connsiteY39" fmla="*/ 351945 h 606722"/>
              <a:gd name="connsiteX40" fmla="*/ 88273 w 440116"/>
              <a:gd name="connsiteY40" fmla="*/ 338714 h 606722"/>
              <a:gd name="connsiteX41" fmla="*/ 263553 w 440116"/>
              <a:gd name="connsiteY41" fmla="*/ 285649 h 606722"/>
              <a:gd name="connsiteX42" fmla="*/ 359115 w 440116"/>
              <a:gd name="connsiteY42" fmla="*/ 285649 h 606722"/>
              <a:gd name="connsiteX43" fmla="*/ 372373 w 440116"/>
              <a:gd name="connsiteY43" fmla="*/ 298880 h 606722"/>
              <a:gd name="connsiteX44" fmla="*/ 359115 w 440116"/>
              <a:gd name="connsiteY44" fmla="*/ 312111 h 606722"/>
              <a:gd name="connsiteX45" fmla="*/ 263553 w 440116"/>
              <a:gd name="connsiteY45" fmla="*/ 312111 h 606722"/>
              <a:gd name="connsiteX46" fmla="*/ 250295 w 440116"/>
              <a:gd name="connsiteY46" fmla="*/ 298880 h 606722"/>
              <a:gd name="connsiteX47" fmla="*/ 263553 w 440116"/>
              <a:gd name="connsiteY47" fmla="*/ 285649 h 606722"/>
              <a:gd name="connsiteX48" fmla="*/ 88277 w 440116"/>
              <a:gd name="connsiteY48" fmla="*/ 285649 h 606722"/>
              <a:gd name="connsiteX49" fmla="*/ 183895 w 440116"/>
              <a:gd name="connsiteY49" fmla="*/ 285649 h 606722"/>
              <a:gd name="connsiteX50" fmla="*/ 197160 w 440116"/>
              <a:gd name="connsiteY50" fmla="*/ 298880 h 606722"/>
              <a:gd name="connsiteX51" fmla="*/ 183895 w 440116"/>
              <a:gd name="connsiteY51" fmla="*/ 312111 h 606722"/>
              <a:gd name="connsiteX52" fmla="*/ 88277 w 440116"/>
              <a:gd name="connsiteY52" fmla="*/ 312111 h 606722"/>
              <a:gd name="connsiteX53" fmla="*/ 75011 w 440116"/>
              <a:gd name="connsiteY53" fmla="*/ 298880 h 606722"/>
              <a:gd name="connsiteX54" fmla="*/ 88277 w 440116"/>
              <a:gd name="connsiteY54" fmla="*/ 285649 h 606722"/>
              <a:gd name="connsiteX55" fmla="*/ 263553 w 440116"/>
              <a:gd name="connsiteY55" fmla="*/ 232654 h 606722"/>
              <a:gd name="connsiteX56" fmla="*/ 359115 w 440116"/>
              <a:gd name="connsiteY56" fmla="*/ 232654 h 606722"/>
              <a:gd name="connsiteX57" fmla="*/ 372373 w 440116"/>
              <a:gd name="connsiteY57" fmla="*/ 245920 h 606722"/>
              <a:gd name="connsiteX58" fmla="*/ 359115 w 440116"/>
              <a:gd name="connsiteY58" fmla="*/ 259187 h 606722"/>
              <a:gd name="connsiteX59" fmla="*/ 263553 w 440116"/>
              <a:gd name="connsiteY59" fmla="*/ 259187 h 606722"/>
              <a:gd name="connsiteX60" fmla="*/ 250295 w 440116"/>
              <a:gd name="connsiteY60" fmla="*/ 245920 h 606722"/>
              <a:gd name="connsiteX61" fmla="*/ 263553 w 440116"/>
              <a:gd name="connsiteY61" fmla="*/ 232654 h 606722"/>
              <a:gd name="connsiteX62" fmla="*/ 88277 w 440116"/>
              <a:gd name="connsiteY62" fmla="*/ 232654 h 606722"/>
              <a:gd name="connsiteX63" fmla="*/ 183895 w 440116"/>
              <a:gd name="connsiteY63" fmla="*/ 232654 h 606722"/>
              <a:gd name="connsiteX64" fmla="*/ 197160 w 440116"/>
              <a:gd name="connsiteY64" fmla="*/ 245920 h 606722"/>
              <a:gd name="connsiteX65" fmla="*/ 183895 w 440116"/>
              <a:gd name="connsiteY65" fmla="*/ 259187 h 606722"/>
              <a:gd name="connsiteX66" fmla="*/ 88277 w 440116"/>
              <a:gd name="connsiteY66" fmla="*/ 259187 h 606722"/>
              <a:gd name="connsiteX67" fmla="*/ 75011 w 440116"/>
              <a:gd name="connsiteY67" fmla="*/ 245920 h 606722"/>
              <a:gd name="connsiteX68" fmla="*/ 88277 w 440116"/>
              <a:gd name="connsiteY68" fmla="*/ 232654 h 606722"/>
              <a:gd name="connsiteX69" fmla="*/ 88273 w 440116"/>
              <a:gd name="connsiteY69" fmla="*/ 179589 h 606722"/>
              <a:gd name="connsiteX70" fmla="*/ 359112 w 440116"/>
              <a:gd name="connsiteY70" fmla="*/ 179589 h 606722"/>
              <a:gd name="connsiteX71" fmla="*/ 372373 w 440116"/>
              <a:gd name="connsiteY71" fmla="*/ 192855 h 606722"/>
              <a:gd name="connsiteX72" fmla="*/ 359112 w 440116"/>
              <a:gd name="connsiteY72" fmla="*/ 206122 h 606722"/>
              <a:gd name="connsiteX73" fmla="*/ 88273 w 440116"/>
              <a:gd name="connsiteY73" fmla="*/ 206122 h 606722"/>
              <a:gd name="connsiteX74" fmla="*/ 75011 w 440116"/>
              <a:gd name="connsiteY74" fmla="*/ 192855 h 606722"/>
              <a:gd name="connsiteX75" fmla="*/ 88273 w 440116"/>
              <a:gd name="connsiteY75" fmla="*/ 179589 h 606722"/>
              <a:gd name="connsiteX76" fmla="*/ 236673 w 440116"/>
              <a:gd name="connsiteY76" fmla="*/ 86231 h 606722"/>
              <a:gd name="connsiteX77" fmla="*/ 340552 w 440116"/>
              <a:gd name="connsiteY77" fmla="*/ 86231 h 606722"/>
              <a:gd name="connsiteX78" fmla="*/ 353815 w 440116"/>
              <a:gd name="connsiteY78" fmla="*/ 99542 h 606722"/>
              <a:gd name="connsiteX79" fmla="*/ 340552 w 440116"/>
              <a:gd name="connsiteY79" fmla="*/ 112764 h 606722"/>
              <a:gd name="connsiteX80" fmla="*/ 236673 w 440116"/>
              <a:gd name="connsiteY80" fmla="*/ 112764 h 606722"/>
              <a:gd name="connsiteX81" fmla="*/ 223410 w 440116"/>
              <a:gd name="connsiteY81" fmla="*/ 99542 h 606722"/>
              <a:gd name="connsiteX82" fmla="*/ 236673 w 440116"/>
              <a:gd name="connsiteY82" fmla="*/ 86231 h 606722"/>
              <a:gd name="connsiteX83" fmla="*/ 188322 w 440116"/>
              <a:gd name="connsiteY83" fmla="*/ 86231 h 606722"/>
              <a:gd name="connsiteX84" fmla="*/ 190545 w 440116"/>
              <a:gd name="connsiteY84" fmla="*/ 86231 h 606722"/>
              <a:gd name="connsiteX85" fmla="*/ 203793 w 440116"/>
              <a:gd name="connsiteY85" fmla="*/ 99542 h 606722"/>
              <a:gd name="connsiteX86" fmla="*/ 190545 w 440116"/>
              <a:gd name="connsiteY86" fmla="*/ 112764 h 606722"/>
              <a:gd name="connsiteX87" fmla="*/ 188322 w 440116"/>
              <a:gd name="connsiteY87" fmla="*/ 112764 h 606722"/>
              <a:gd name="connsiteX88" fmla="*/ 175073 w 440116"/>
              <a:gd name="connsiteY88" fmla="*/ 99542 h 606722"/>
              <a:gd name="connsiteX89" fmla="*/ 188322 w 440116"/>
              <a:gd name="connsiteY89" fmla="*/ 86231 h 606722"/>
              <a:gd name="connsiteX90" fmla="*/ 104311 w 440116"/>
              <a:gd name="connsiteY90" fmla="*/ 45235 h 606722"/>
              <a:gd name="connsiteX91" fmla="*/ 45302 w 440116"/>
              <a:gd name="connsiteY91" fmla="*/ 104157 h 606722"/>
              <a:gd name="connsiteX92" fmla="*/ 104311 w 440116"/>
              <a:gd name="connsiteY92" fmla="*/ 104157 h 606722"/>
              <a:gd name="connsiteX93" fmla="*/ 130833 w 440116"/>
              <a:gd name="connsiteY93" fmla="*/ 26483 h 606722"/>
              <a:gd name="connsiteX94" fmla="*/ 130833 w 440116"/>
              <a:gd name="connsiteY94" fmla="*/ 117398 h 606722"/>
              <a:gd name="connsiteX95" fmla="*/ 117572 w 440116"/>
              <a:gd name="connsiteY95" fmla="*/ 130729 h 606722"/>
              <a:gd name="connsiteX96" fmla="*/ 26523 w 440116"/>
              <a:gd name="connsiteY96" fmla="*/ 130729 h 606722"/>
              <a:gd name="connsiteX97" fmla="*/ 26523 w 440116"/>
              <a:gd name="connsiteY97" fmla="*/ 580150 h 606722"/>
              <a:gd name="connsiteX98" fmla="*/ 413593 w 440116"/>
              <a:gd name="connsiteY98" fmla="*/ 580150 h 606722"/>
              <a:gd name="connsiteX99" fmla="*/ 413593 w 440116"/>
              <a:gd name="connsiteY99" fmla="*/ 26483 h 606722"/>
              <a:gd name="connsiteX100" fmla="*/ 117572 w 440116"/>
              <a:gd name="connsiteY100" fmla="*/ 0 h 606722"/>
              <a:gd name="connsiteX101" fmla="*/ 426855 w 440116"/>
              <a:gd name="connsiteY101" fmla="*/ 0 h 606722"/>
              <a:gd name="connsiteX102" fmla="*/ 440116 w 440116"/>
              <a:gd name="connsiteY102" fmla="*/ 13242 h 606722"/>
              <a:gd name="connsiteX103" fmla="*/ 440116 w 440116"/>
              <a:gd name="connsiteY103" fmla="*/ 593480 h 606722"/>
              <a:gd name="connsiteX104" fmla="*/ 426855 w 440116"/>
              <a:gd name="connsiteY104" fmla="*/ 606722 h 606722"/>
              <a:gd name="connsiteX105" fmla="*/ 13261 w 440116"/>
              <a:gd name="connsiteY105" fmla="*/ 606722 h 606722"/>
              <a:gd name="connsiteX106" fmla="*/ 0 w 440116"/>
              <a:gd name="connsiteY106" fmla="*/ 593480 h 606722"/>
              <a:gd name="connsiteX107" fmla="*/ 0 w 440116"/>
              <a:gd name="connsiteY107" fmla="*/ 117398 h 606722"/>
              <a:gd name="connsiteX108" fmla="*/ 3827 w 440116"/>
              <a:gd name="connsiteY108" fmla="*/ 108067 h 606722"/>
              <a:gd name="connsiteX109" fmla="*/ 108138 w 440116"/>
              <a:gd name="connsiteY109" fmla="*/ 3910 h 606722"/>
              <a:gd name="connsiteX110" fmla="*/ 117572 w 440116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40116" h="606722">
                <a:moveTo>
                  <a:pt x="238808" y="497698"/>
                </a:moveTo>
                <a:lnTo>
                  <a:pt x="307880" y="497698"/>
                </a:lnTo>
                <a:cubicBezTo>
                  <a:pt x="315179" y="497698"/>
                  <a:pt x="321143" y="503648"/>
                  <a:pt x="321143" y="510929"/>
                </a:cubicBezTo>
                <a:cubicBezTo>
                  <a:pt x="321143" y="518300"/>
                  <a:pt x="315179" y="524160"/>
                  <a:pt x="307880" y="524160"/>
                </a:cubicBezTo>
                <a:lnTo>
                  <a:pt x="238808" y="524160"/>
                </a:lnTo>
                <a:cubicBezTo>
                  <a:pt x="231420" y="524160"/>
                  <a:pt x="225456" y="518300"/>
                  <a:pt x="225456" y="510929"/>
                </a:cubicBezTo>
                <a:cubicBezTo>
                  <a:pt x="225456" y="503648"/>
                  <a:pt x="231420" y="497698"/>
                  <a:pt x="238808" y="497698"/>
                </a:cubicBezTo>
                <a:close/>
                <a:moveTo>
                  <a:pt x="238715" y="444704"/>
                </a:moveTo>
                <a:lnTo>
                  <a:pt x="359114" y="444704"/>
                </a:lnTo>
                <a:cubicBezTo>
                  <a:pt x="366411" y="444704"/>
                  <a:pt x="372373" y="450581"/>
                  <a:pt x="372373" y="457971"/>
                </a:cubicBezTo>
                <a:cubicBezTo>
                  <a:pt x="372373" y="465272"/>
                  <a:pt x="366411" y="471237"/>
                  <a:pt x="359114" y="471237"/>
                </a:cubicBezTo>
                <a:lnTo>
                  <a:pt x="238715" y="471237"/>
                </a:lnTo>
                <a:cubicBezTo>
                  <a:pt x="231418" y="471237"/>
                  <a:pt x="225456" y="465272"/>
                  <a:pt x="225456" y="457971"/>
                </a:cubicBezTo>
                <a:cubicBezTo>
                  <a:pt x="225456" y="450581"/>
                  <a:pt x="231418" y="444704"/>
                  <a:pt x="238715" y="444704"/>
                </a:cubicBezTo>
                <a:close/>
                <a:moveTo>
                  <a:pt x="101535" y="418125"/>
                </a:moveTo>
                <a:lnTo>
                  <a:pt x="101535" y="497674"/>
                </a:lnTo>
                <a:lnTo>
                  <a:pt x="168378" y="497674"/>
                </a:lnTo>
                <a:lnTo>
                  <a:pt x="168378" y="418125"/>
                </a:lnTo>
                <a:close/>
                <a:moveTo>
                  <a:pt x="238715" y="391638"/>
                </a:moveTo>
                <a:lnTo>
                  <a:pt x="359114" y="391638"/>
                </a:lnTo>
                <a:cubicBezTo>
                  <a:pt x="366411" y="391638"/>
                  <a:pt x="372373" y="397604"/>
                  <a:pt x="372373" y="404905"/>
                </a:cubicBezTo>
                <a:cubicBezTo>
                  <a:pt x="372373" y="412295"/>
                  <a:pt x="366411" y="418171"/>
                  <a:pt x="359114" y="418171"/>
                </a:cubicBezTo>
                <a:lnTo>
                  <a:pt x="238715" y="418171"/>
                </a:lnTo>
                <a:cubicBezTo>
                  <a:pt x="231418" y="418171"/>
                  <a:pt x="225456" y="412295"/>
                  <a:pt x="225456" y="404905"/>
                </a:cubicBezTo>
                <a:cubicBezTo>
                  <a:pt x="225456" y="397604"/>
                  <a:pt x="231418" y="391638"/>
                  <a:pt x="238715" y="391638"/>
                </a:cubicBezTo>
                <a:close/>
                <a:moveTo>
                  <a:pt x="88273" y="391638"/>
                </a:moveTo>
                <a:lnTo>
                  <a:pt x="181640" y="391638"/>
                </a:lnTo>
                <a:cubicBezTo>
                  <a:pt x="189028" y="391638"/>
                  <a:pt x="194902" y="397593"/>
                  <a:pt x="194902" y="404882"/>
                </a:cubicBezTo>
                <a:lnTo>
                  <a:pt x="194902" y="510917"/>
                </a:lnTo>
                <a:cubicBezTo>
                  <a:pt x="194902" y="518294"/>
                  <a:pt x="189028" y="524160"/>
                  <a:pt x="181640" y="524160"/>
                </a:cubicBezTo>
                <a:lnTo>
                  <a:pt x="88273" y="524160"/>
                </a:lnTo>
                <a:cubicBezTo>
                  <a:pt x="80975" y="524160"/>
                  <a:pt x="75011" y="518294"/>
                  <a:pt x="75011" y="510917"/>
                </a:cubicBezTo>
                <a:lnTo>
                  <a:pt x="75011" y="404882"/>
                </a:lnTo>
                <a:cubicBezTo>
                  <a:pt x="75011" y="397593"/>
                  <a:pt x="80975" y="391638"/>
                  <a:pt x="88273" y="391638"/>
                </a:cubicBezTo>
                <a:close/>
                <a:moveTo>
                  <a:pt x="88273" y="338714"/>
                </a:moveTo>
                <a:lnTo>
                  <a:pt x="359112" y="338714"/>
                </a:lnTo>
                <a:cubicBezTo>
                  <a:pt x="366410" y="338714"/>
                  <a:pt x="372373" y="344574"/>
                  <a:pt x="372373" y="351945"/>
                </a:cubicBezTo>
                <a:cubicBezTo>
                  <a:pt x="372373" y="359226"/>
                  <a:pt x="366410" y="365176"/>
                  <a:pt x="359112" y="365176"/>
                </a:cubicBezTo>
                <a:lnTo>
                  <a:pt x="88273" y="365176"/>
                </a:lnTo>
                <a:cubicBezTo>
                  <a:pt x="80974" y="365176"/>
                  <a:pt x="75011" y="359226"/>
                  <a:pt x="75011" y="351945"/>
                </a:cubicBezTo>
                <a:cubicBezTo>
                  <a:pt x="75011" y="344574"/>
                  <a:pt x="80974" y="338714"/>
                  <a:pt x="88273" y="338714"/>
                </a:cubicBezTo>
                <a:close/>
                <a:moveTo>
                  <a:pt x="263553" y="285649"/>
                </a:moveTo>
                <a:lnTo>
                  <a:pt x="359115" y="285649"/>
                </a:lnTo>
                <a:cubicBezTo>
                  <a:pt x="366412" y="285649"/>
                  <a:pt x="372373" y="291598"/>
                  <a:pt x="372373" y="298880"/>
                </a:cubicBezTo>
                <a:cubicBezTo>
                  <a:pt x="372373" y="306250"/>
                  <a:pt x="366412" y="312111"/>
                  <a:pt x="359115" y="312111"/>
                </a:cubicBezTo>
                <a:lnTo>
                  <a:pt x="263553" y="312111"/>
                </a:lnTo>
                <a:cubicBezTo>
                  <a:pt x="256257" y="312111"/>
                  <a:pt x="250295" y="306250"/>
                  <a:pt x="250295" y="298880"/>
                </a:cubicBezTo>
                <a:cubicBezTo>
                  <a:pt x="250295" y="291598"/>
                  <a:pt x="256257" y="285649"/>
                  <a:pt x="263553" y="285649"/>
                </a:cubicBezTo>
                <a:close/>
                <a:moveTo>
                  <a:pt x="88277" y="285649"/>
                </a:moveTo>
                <a:lnTo>
                  <a:pt x="183895" y="285649"/>
                </a:lnTo>
                <a:cubicBezTo>
                  <a:pt x="191195" y="285649"/>
                  <a:pt x="197160" y="291598"/>
                  <a:pt x="197160" y="298880"/>
                </a:cubicBezTo>
                <a:cubicBezTo>
                  <a:pt x="197160" y="306250"/>
                  <a:pt x="191195" y="312111"/>
                  <a:pt x="183895" y="312111"/>
                </a:cubicBezTo>
                <a:lnTo>
                  <a:pt x="88277" y="312111"/>
                </a:lnTo>
                <a:cubicBezTo>
                  <a:pt x="80976" y="312111"/>
                  <a:pt x="75011" y="306250"/>
                  <a:pt x="75011" y="298880"/>
                </a:cubicBezTo>
                <a:cubicBezTo>
                  <a:pt x="75011" y="291598"/>
                  <a:pt x="80976" y="285649"/>
                  <a:pt x="88277" y="285649"/>
                </a:cubicBezTo>
                <a:close/>
                <a:moveTo>
                  <a:pt x="263553" y="232654"/>
                </a:moveTo>
                <a:lnTo>
                  <a:pt x="359115" y="232654"/>
                </a:lnTo>
                <a:cubicBezTo>
                  <a:pt x="366412" y="232654"/>
                  <a:pt x="372373" y="238530"/>
                  <a:pt x="372373" y="245920"/>
                </a:cubicBezTo>
                <a:cubicBezTo>
                  <a:pt x="372373" y="253221"/>
                  <a:pt x="366412" y="259187"/>
                  <a:pt x="359115" y="259187"/>
                </a:cubicBezTo>
                <a:lnTo>
                  <a:pt x="263553" y="259187"/>
                </a:lnTo>
                <a:cubicBezTo>
                  <a:pt x="256257" y="259187"/>
                  <a:pt x="250295" y="253221"/>
                  <a:pt x="250295" y="245920"/>
                </a:cubicBezTo>
                <a:cubicBezTo>
                  <a:pt x="250295" y="238530"/>
                  <a:pt x="256257" y="232654"/>
                  <a:pt x="263553" y="232654"/>
                </a:cubicBezTo>
                <a:close/>
                <a:moveTo>
                  <a:pt x="88277" y="232654"/>
                </a:moveTo>
                <a:lnTo>
                  <a:pt x="183895" y="232654"/>
                </a:lnTo>
                <a:cubicBezTo>
                  <a:pt x="191195" y="232654"/>
                  <a:pt x="197160" y="238530"/>
                  <a:pt x="197160" y="245920"/>
                </a:cubicBezTo>
                <a:cubicBezTo>
                  <a:pt x="197160" y="253221"/>
                  <a:pt x="191195" y="259187"/>
                  <a:pt x="183895" y="259187"/>
                </a:cubicBezTo>
                <a:lnTo>
                  <a:pt x="88277" y="259187"/>
                </a:lnTo>
                <a:cubicBezTo>
                  <a:pt x="80976" y="259187"/>
                  <a:pt x="75011" y="253221"/>
                  <a:pt x="75011" y="245920"/>
                </a:cubicBezTo>
                <a:cubicBezTo>
                  <a:pt x="75011" y="238530"/>
                  <a:pt x="80976" y="232654"/>
                  <a:pt x="88277" y="232654"/>
                </a:cubicBezTo>
                <a:close/>
                <a:moveTo>
                  <a:pt x="88273" y="179589"/>
                </a:moveTo>
                <a:lnTo>
                  <a:pt x="359112" y="179589"/>
                </a:lnTo>
                <a:cubicBezTo>
                  <a:pt x="366410" y="179589"/>
                  <a:pt x="372373" y="185554"/>
                  <a:pt x="372373" y="192855"/>
                </a:cubicBezTo>
                <a:cubicBezTo>
                  <a:pt x="372373" y="200156"/>
                  <a:pt x="366410" y="206122"/>
                  <a:pt x="359112" y="206122"/>
                </a:cubicBezTo>
                <a:lnTo>
                  <a:pt x="88273" y="206122"/>
                </a:lnTo>
                <a:cubicBezTo>
                  <a:pt x="80974" y="206122"/>
                  <a:pt x="75011" y="200156"/>
                  <a:pt x="75011" y="192855"/>
                </a:cubicBezTo>
                <a:cubicBezTo>
                  <a:pt x="75011" y="185554"/>
                  <a:pt x="80974" y="179589"/>
                  <a:pt x="88273" y="179589"/>
                </a:cubicBezTo>
                <a:close/>
                <a:moveTo>
                  <a:pt x="236673" y="86231"/>
                </a:moveTo>
                <a:lnTo>
                  <a:pt x="340552" y="86231"/>
                </a:lnTo>
                <a:cubicBezTo>
                  <a:pt x="347851" y="86231"/>
                  <a:pt x="353815" y="92176"/>
                  <a:pt x="353815" y="99542"/>
                </a:cubicBezTo>
                <a:cubicBezTo>
                  <a:pt x="353815" y="106818"/>
                  <a:pt x="347851" y="112764"/>
                  <a:pt x="340552" y="112764"/>
                </a:cubicBezTo>
                <a:lnTo>
                  <a:pt x="236673" y="112764"/>
                </a:lnTo>
                <a:cubicBezTo>
                  <a:pt x="229374" y="112764"/>
                  <a:pt x="223410" y="106818"/>
                  <a:pt x="223410" y="99542"/>
                </a:cubicBezTo>
                <a:cubicBezTo>
                  <a:pt x="223410" y="92176"/>
                  <a:pt x="229374" y="86231"/>
                  <a:pt x="236673" y="86231"/>
                </a:cubicBezTo>
                <a:close/>
                <a:moveTo>
                  <a:pt x="188322" y="86231"/>
                </a:moveTo>
                <a:lnTo>
                  <a:pt x="190545" y="86231"/>
                </a:lnTo>
                <a:cubicBezTo>
                  <a:pt x="197836" y="86231"/>
                  <a:pt x="203793" y="92176"/>
                  <a:pt x="203793" y="99542"/>
                </a:cubicBezTo>
                <a:cubicBezTo>
                  <a:pt x="203793" y="106818"/>
                  <a:pt x="197836" y="112764"/>
                  <a:pt x="190545" y="112764"/>
                </a:cubicBezTo>
                <a:lnTo>
                  <a:pt x="188322" y="112764"/>
                </a:lnTo>
                <a:cubicBezTo>
                  <a:pt x="180942" y="112764"/>
                  <a:pt x="175073" y="106818"/>
                  <a:pt x="175073" y="99542"/>
                </a:cubicBezTo>
                <a:cubicBezTo>
                  <a:pt x="175073" y="92176"/>
                  <a:pt x="180942" y="86231"/>
                  <a:pt x="188322" y="86231"/>
                </a:cubicBezTo>
                <a:close/>
                <a:moveTo>
                  <a:pt x="104311" y="45235"/>
                </a:moveTo>
                <a:lnTo>
                  <a:pt x="45302" y="104157"/>
                </a:lnTo>
                <a:lnTo>
                  <a:pt x="104311" y="104157"/>
                </a:lnTo>
                <a:close/>
                <a:moveTo>
                  <a:pt x="130833" y="26483"/>
                </a:moveTo>
                <a:lnTo>
                  <a:pt x="130833" y="117398"/>
                </a:lnTo>
                <a:cubicBezTo>
                  <a:pt x="130833" y="124775"/>
                  <a:pt x="124870" y="130729"/>
                  <a:pt x="117572" y="130729"/>
                </a:cubicBezTo>
                <a:lnTo>
                  <a:pt x="26523" y="130729"/>
                </a:lnTo>
                <a:lnTo>
                  <a:pt x="26523" y="580150"/>
                </a:lnTo>
                <a:lnTo>
                  <a:pt x="413593" y="580150"/>
                </a:lnTo>
                <a:lnTo>
                  <a:pt x="413593" y="26483"/>
                </a:lnTo>
                <a:close/>
                <a:moveTo>
                  <a:pt x="117572" y="0"/>
                </a:moveTo>
                <a:lnTo>
                  <a:pt x="426855" y="0"/>
                </a:lnTo>
                <a:cubicBezTo>
                  <a:pt x="434153" y="0"/>
                  <a:pt x="440116" y="5954"/>
                  <a:pt x="440116" y="13242"/>
                </a:cubicBezTo>
                <a:lnTo>
                  <a:pt x="440116" y="593480"/>
                </a:lnTo>
                <a:cubicBezTo>
                  <a:pt x="440116" y="600768"/>
                  <a:pt x="434153" y="606722"/>
                  <a:pt x="426855" y="606722"/>
                </a:cubicBezTo>
                <a:lnTo>
                  <a:pt x="13261" y="606722"/>
                </a:lnTo>
                <a:cubicBezTo>
                  <a:pt x="5874" y="606722"/>
                  <a:pt x="0" y="600768"/>
                  <a:pt x="0" y="593480"/>
                </a:cubicBezTo>
                <a:lnTo>
                  <a:pt x="0" y="117398"/>
                </a:lnTo>
                <a:cubicBezTo>
                  <a:pt x="0" y="113932"/>
                  <a:pt x="1335" y="110555"/>
                  <a:pt x="3827" y="108067"/>
                </a:cubicBezTo>
                <a:lnTo>
                  <a:pt x="108138" y="3910"/>
                </a:lnTo>
                <a:cubicBezTo>
                  <a:pt x="110630" y="1422"/>
                  <a:pt x="114012" y="0"/>
                  <a:pt x="1175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video-player-play-button_17570">
            <a:extLst>
              <a:ext uri="{FF2B5EF4-FFF2-40B4-BE49-F238E27FC236}">
                <a16:creationId xmlns:a16="http://schemas.microsoft.com/office/drawing/2014/main" id="{EF6D9DE5-E44C-4202-5C74-B4E1440B11F2}"/>
              </a:ext>
            </a:extLst>
          </p:cNvPr>
          <p:cNvSpPr/>
          <p:nvPr/>
        </p:nvSpPr>
        <p:spPr>
          <a:xfrm>
            <a:off x="975168" y="1458410"/>
            <a:ext cx="321198" cy="328980"/>
          </a:xfrm>
          <a:custGeom>
            <a:avLst/>
            <a:gdLst>
              <a:gd name="connsiteX0" fmla="*/ 89906 w 603122"/>
              <a:gd name="connsiteY0" fmla="*/ 402549 h 496216"/>
              <a:gd name="connsiteX1" fmla="*/ 70620 w 603122"/>
              <a:gd name="connsiteY1" fmla="*/ 421803 h 496216"/>
              <a:gd name="connsiteX2" fmla="*/ 89906 w 603122"/>
              <a:gd name="connsiteY2" fmla="*/ 441203 h 496216"/>
              <a:gd name="connsiteX3" fmla="*/ 157626 w 603122"/>
              <a:gd name="connsiteY3" fmla="*/ 441203 h 496216"/>
              <a:gd name="connsiteX4" fmla="*/ 176913 w 603122"/>
              <a:gd name="connsiteY4" fmla="*/ 421803 h 496216"/>
              <a:gd name="connsiteX5" fmla="*/ 157626 w 603122"/>
              <a:gd name="connsiteY5" fmla="*/ 402549 h 496216"/>
              <a:gd name="connsiteX6" fmla="*/ 74390 w 603122"/>
              <a:gd name="connsiteY6" fmla="*/ 347535 h 496216"/>
              <a:gd name="connsiteX7" fmla="*/ 333669 w 603122"/>
              <a:gd name="connsiteY7" fmla="*/ 347535 h 496216"/>
              <a:gd name="connsiteX8" fmla="*/ 333524 w 603122"/>
              <a:gd name="connsiteY8" fmla="*/ 352892 h 496216"/>
              <a:gd name="connsiteX9" fmla="*/ 437787 w 603122"/>
              <a:gd name="connsiteY9" fmla="*/ 496216 h 496216"/>
              <a:gd name="connsiteX10" fmla="*/ 74390 w 603122"/>
              <a:gd name="connsiteY10" fmla="*/ 496216 h 496216"/>
              <a:gd name="connsiteX11" fmla="*/ 0 w 603122"/>
              <a:gd name="connsiteY11" fmla="*/ 421803 h 496216"/>
              <a:gd name="connsiteX12" fmla="*/ 74390 w 603122"/>
              <a:gd name="connsiteY12" fmla="*/ 347535 h 496216"/>
              <a:gd name="connsiteX13" fmla="*/ 458109 w 603122"/>
              <a:gd name="connsiteY13" fmla="*/ 295379 h 496216"/>
              <a:gd name="connsiteX14" fmla="*/ 452889 w 603122"/>
              <a:gd name="connsiteY14" fmla="*/ 303922 h 496216"/>
              <a:gd name="connsiteX15" fmla="*/ 452889 w 603122"/>
              <a:gd name="connsiteY15" fmla="*/ 399779 h 496216"/>
              <a:gd name="connsiteX16" fmla="*/ 458109 w 603122"/>
              <a:gd name="connsiteY16" fmla="*/ 408322 h 496216"/>
              <a:gd name="connsiteX17" fmla="*/ 462460 w 603122"/>
              <a:gd name="connsiteY17" fmla="*/ 409336 h 496216"/>
              <a:gd name="connsiteX18" fmla="*/ 468115 w 603122"/>
              <a:gd name="connsiteY18" fmla="*/ 407598 h 496216"/>
              <a:gd name="connsiteX19" fmla="*/ 535836 w 603122"/>
              <a:gd name="connsiteY19" fmla="*/ 359670 h 496216"/>
              <a:gd name="connsiteX20" fmla="*/ 539897 w 603122"/>
              <a:gd name="connsiteY20" fmla="*/ 351850 h 496216"/>
              <a:gd name="connsiteX21" fmla="*/ 535836 w 603122"/>
              <a:gd name="connsiteY21" fmla="*/ 344031 h 496216"/>
              <a:gd name="connsiteX22" fmla="*/ 468115 w 603122"/>
              <a:gd name="connsiteY22" fmla="*/ 296103 h 496216"/>
              <a:gd name="connsiteX23" fmla="*/ 458109 w 603122"/>
              <a:gd name="connsiteY23" fmla="*/ 295379 h 496216"/>
              <a:gd name="connsiteX24" fmla="*/ 484502 w 603122"/>
              <a:gd name="connsiteY24" fmla="*/ 234418 h 496216"/>
              <a:gd name="connsiteX25" fmla="*/ 603122 w 603122"/>
              <a:gd name="connsiteY25" fmla="*/ 352864 h 496216"/>
              <a:gd name="connsiteX26" fmla="*/ 484502 w 603122"/>
              <a:gd name="connsiteY26" fmla="*/ 471165 h 496216"/>
              <a:gd name="connsiteX27" fmla="*/ 365881 w 603122"/>
              <a:gd name="connsiteY27" fmla="*/ 352864 h 496216"/>
              <a:gd name="connsiteX28" fmla="*/ 484502 w 603122"/>
              <a:gd name="connsiteY28" fmla="*/ 234418 h 496216"/>
              <a:gd name="connsiteX29" fmla="*/ 89904 w 603122"/>
              <a:gd name="connsiteY29" fmla="*/ 228772 h 496216"/>
              <a:gd name="connsiteX30" fmla="*/ 70618 w 603122"/>
              <a:gd name="connsiteY30" fmla="*/ 248036 h 496216"/>
              <a:gd name="connsiteX31" fmla="*/ 89904 w 603122"/>
              <a:gd name="connsiteY31" fmla="*/ 267444 h 496216"/>
              <a:gd name="connsiteX32" fmla="*/ 157622 w 603122"/>
              <a:gd name="connsiteY32" fmla="*/ 267444 h 496216"/>
              <a:gd name="connsiteX33" fmla="*/ 176908 w 603122"/>
              <a:gd name="connsiteY33" fmla="*/ 248036 h 496216"/>
              <a:gd name="connsiteX34" fmla="*/ 157622 w 603122"/>
              <a:gd name="connsiteY34" fmla="*/ 228772 h 496216"/>
              <a:gd name="connsiteX35" fmla="*/ 74388 w 603122"/>
              <a:gd name="connsiteY35" fmla="*/ 173732 h 496216"/>
              <a:gd name="connsiteX36" fmla="*/ 492007 w 603122"/>
              <a:gd name="connsiteY36" fmla="*/ 173732 h 496216"/>
              <a:gd name="connsiteX37" fmla="*/ 562335 w 603122"/>
              <a:gd name="connsiteY37" fmla="*/ 223702 h 496216"/>
              <a:gd name="connsiteX38" fmla="*/ 484467 w 603122"/>
              <a:gd name="connsiteY38" fmla="*/ 201976 h 496216"/>
              <a:gd name="connsiteX39" fmla="*/ 336560 w 603122"/>
              <a:gd name="connsiteY39" fmla="*/ 322484 h 496216"/>
              <a:gd name="connsiteX40" fmla="*/ 74388 w 603122"/>
              <a:gd name="connsiteY40" fmla="*/ 322484 h 496216"/>
              <a:gd name="connsiteX41" fmla="*/ 0 w 603122"/>
              <a:gd name="connsiteY41" fmla="*/ 248036 h 496216"/>
              <a:gd name="connsiteX42" fmla="*/ 74388 w 603122"/>
              <a:gd name="connsiteY42" fmla="*/ 173732 h 496216"/>
              <a:gd name="connsiteX43" fmla="*/ 89908 w 603122"/>
              <a:gd name="connsiteY43" fmla="*/ 55013 h 496216"/>
              <a:gd name="connsiteX44" fmla="*/ 70621 w 603122"/>
              <a:gd name="connsiteY44" fmla="*/ 74268 h 496216"/>
              <a:gd name="connsiteX45" fmla="*/ 89908 w 603122"/>
              <a:gd name="connsiteY45" fmla="*/ 93667 h 496216"/>
              <a:gd name="connsiteX46" fmla="*/ 157630 w 603122"/>
              <a:gd name="connsiteY46" fmla="*/ 93667 h 496216"/>
              <a:gd name="connsiteX47" fmla="*/ 176917 w 603122"/>
              <a:gd name="connsiteY47" fmla="*/ 74268 h 496216"/>
              <a:gd name="connsiteX48" fmla="*/ 157630 w 603122"/>
              <a:gd name="connsiteY48" fmla="*/ 55013 h 496216"/>
              <a:gd name="connsiteX49" fmla="*/ 459259 w 603122"/>
              <a:gd name="connsiteY49" fmla="*/ 49657 h 496216"/>
              <a:gd name="connsiteX50" fmla="*/ 434607 w 603122"/>
              <a:gd name="connsiteY50" fmla="*/ 74268 h 496216"/>
              <a:gd name="connsiteX51" fmla="*/ 459259 w 603122"/>
              <a:gd name="connsiteY51" fmla="*/ 98879 h 496216"/>
              <a:gd name="connsiteX52" fmla="*/ 483911 w 603122"/>
              <a:gd name="connsiteY52" fmla="*/ 74268 h 496216"/>
              <a:gd name="connsiteX53" fmla="*/ 459259 w 603122"/>
              <a:gd name="connsiteY53" fmla="*/ 49657 h 496216"/>
              <a:gd name="connsiteX54" fmla="*/ 74392 w 603122"/>
              <a:gd name="connsiteY54" fmla="*/ 0 h 496216"/>
              <a:gd name="connsiteX55" fmla="*/ 492032 w 603122"/>
              <a:gd name="connsiteY55" fmla="*/ 0 h 496216"/>
              <a:gd name="connsiteX56" fmla="*/ 566569 w 603122"/>
              <a:gd name="connsiteY56" fmla="*/ 74268 h 496216"/>
              <a:gd name="connsiteX57" fmla="*/ 492032 w 603122"/>
              <a:gd name="connsiteY57" fmla="*/ 148681 h 496216"/>
              <a:gd name="connsiteX58" fmla="*/ 74392 w 603122"/>
              <a:gd name="connsiteY58" fmla="*/ 148681 h 496216"/>
              <a:gd name="connsiteX59" fmla="*/ 0 w 603122"/>
              <a:gd name="connsiteY59" fmla="*/ 74268 h 496216"/>
              <a:gd name="connsiteX60" fmla="*/ 74392 w 603122"/>
              <a:gd name="connsiteY60" fmla="*/ 0 h 49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3122" h="496216">
                <a:moveTo>
                  <a:pt x="89906" y="402549"/>
                </a:moveTo>
                <a:cubicBezTo>
                  <a:pt x="79176" y="402549"/>
                  <a:pt x="70620" y="411235"/>
                  <a:pt x="70620" y="421803"/>
                </a:cubicBezTo>
                <a:cubicBezTo>
                  <a:pt x="70620" y="432516"/>
                  <a:pt x="79176" y="441203"/>
                  <a:pt x="89906" y="441203"/>
                </a:cubicBezTo>
                <a:lnTo>
                  <a:pt x="157626" y="441203"/>
                </a:lnTo>
                <a:cubicBezTo>
                  <a:pt x="168212" y="441203"/>
                  <a:pt x="176913" y="432516"/>
                  <a:pt x="176913" y="421803"/>
                </a:cubicBezTo>
                <a:cubicBezTo>
                  <a:pt x="176913" y="411235"/>
                  <a:pt x="168212" y="402549"/>
                  <a:pt x="157626" y="402549"/>
                </a:cubicBezTo>
                <a:close/>
                <a:moveTo>
                  <a:pt x="74390" y="347535"/>
                </a:moveTo>
                <a:lnTo>
                  <a:pt x="333669" y="347535"/>
                </a:lnTo>
                <a:cubicBezTo>
                  <a:pt x="333524" y="349272"/>
                  <a:pt x="333524" y="351010"/>
                  <a:pt x="333524" y="352892"/>
                </a:cubicBezTo>
                <a:cubicBezTo>
                  <a:pt x="333524" y="419632"/>
                  <a:pt x="377318" y="476527"/>
                  <a:pt x="437787" y="496216"/>
                </a:cubicBezTo>
                <a:lnTo>
                  <a:pt x="74390" y="496216"/>
                </a:lnTo>
                <a:cubicBezTo>
                  <a:pt x="33352" y="496216"/>
                  <a:pt x="0" y="462774"/>
                  <a:pt x="0" y="421803"/>
                </a:cubicBezTo>
                <a:cubicBezTo>
                  <a:pt x="0" y="380833"/>
                  <a:pt x="33352" y="347535"/>
                  <a:pt x="74390" y="347535"/>
                </a:cubicBezTo>
                <a:close/>
                <a:moveTo>
                  <a:pt x="458109" y="295379"/>
                </a:moveTo>
                <a:cubicBezTo>
                  <a:pt x="454919" y="297116"/>
                  <a:pt x="452889" y="300302"/>
                  <a:pt x="452889" y="303922"/>
                </a:cubicBezTo>
                <a:lnTo>
                  <a:pt x="452889" y="399779"/>
                </a:lnTo>
                <a:cubicBezTo>
                  <a:pt x="452889" y="403254"/>
                  <a:pt x="454919" y="406585"/>
                  <a:pt x="458109" y="408322"/>
                </a:cubicBezTo>
                <a:cubicBezTo>
                  <a:pt x="459415" y="409046"/>
                  <a:pt x="461010" y="409336"/>
                  <a:pt x="462460" y="409336"/>
                </a:cubicBezTo>
                <a:cubicBezTo>
                  <a:pt x="464490" y="409336"/>
                  <a:pt x="466375" y="408757"/>
                  <a:pt x="468115" y="407598"/>
                </a:cubicBezTo>
                <a:lnTo>
                  <a:pt x="535836" y="359670"/>
                </a:lnTo>
                <a:cubicBezTo>
                  <a:pt x="538302" y="357932"/>
                  <a:pt x="539897" y="355036"/>
                  <a:pt x="539897" y="351850"/>
                </a:cubicBezTo>
                <a:cubicBezTo>
                  <a:pt x="539897" y="348665"/>
                  <a:pt x="538302" y="345769"/>
                  <a:pt x="535836" y="344031"/>
                </a:cubicBezTo>
                <a:lnTo>
                  <a:pt x="468115" y="296103"/>
                </a:lnTo>
                <a:cubicBezTo>
                  <a:pt x="465215" y="294075"/>
                  <a:pt x="461300" y="293786"/>
                  <a:pt x="458109" y="295379"/>
                </a:cubicBezTo>
                <a:close/>
                <a:moveTo>
                  <a:pt x="484502" y="234418"/>
                </a:moveTo>
                <a:cubicBezTo>
                  <a:pt x="549903" y="234418"/>
                  <a:pt x="603122" y="287560"/>
                  <a:pt x="603122" y="352864"/>
                </a:cubicBezTo>
                <a:cubicBezTo>
                  <a:pt x="603122" y="418169"/>
                  <a:pt x="549903" y="471165"/>
                  <a:pt x="484502" y="471165"/>
                </a:cubicBezTo>
                <a:cubicBezTo>
                  <a:pt x="419101" y="471165"/>
                  <a:pt x="365881" y="418169"/>
                  <a:pt x="365881" y="352864"/>
                </a:cubicBezTo>
                <a:cubicBezTo>
                  <a:pt x="365881" y="287560"/>
                  <a:pt x="419101" y="234418"/>
                  <a:pt x="484502" y="234418"/>
                </a:cubicBezTo>
                <a:close/>
                <a:moveTo>
                  <a:pt x="89904" y="228772"/>
                </a:moveTo>
                <a:cubicBezTo>
                  <a:pt x="79173" y="228772"/>
                  <a:pt x="70618" y="237462"/>
                  <a:pt x="70618" y="248036"/>
                </a:cubicBezTo>
                <a:cubicBezTo>
                  <a:pt x="70618" y="258754"/>
                  <a:pt x="79173" y="267444"/>
                  <a:pt x="89904" y="267444"/>
                </a:cubicBezTo>
                <a:lnTo>
                  <a:pt x="157622" y="267444"/>
                </a:lnTo>
                <a:cubicBezTo>
                  <a:pt x="168207" y="267444"/>
                  <a:pt x="176908" y="258754"/>
                  <a:pt x="176908" y="248036"/>
                </a:cubicBezTo>
                <a:cubicBezTo>
                  <a:pt x="176908" y="237462"/>
                  <a:pt x="168207" y="228772"/>
                  <a:pt x="157622" y="228772"/>
                </a:cubicBezTo>
                <a:close/>
                <a:moveTo>
                  <a:pt x="74388" y="173732"/>
                </a:moveTo>
                <a:lnTo>
                  <a:pt x="492007" y="173732"/>
                </a:lnTo>
                <a:cubicBezTo>
                  <a:pt x="524634" y="173732"/>
                  <a:pt x="552330" y="194589"/>
                  <a:pt x="562335" y="223702"/>
                </a:cubicBezTo>
                <a:cubicBezTo>
                  <a:pt x="539569" y="209942"/>
                  <a:pt x="512888" y="201976"/>
                  <a:pt x="484467" y="201976"/>
                </a:cubicBezTo>
                <a:cubicBezTo>
                  <a:pt x="411674" y="201976"/>
                  <a:pt x="350625" y="253829"/>
                  <a:pt x="336560" y="322484"/>
                </a:cubicBezTo>
                <a:lnTo>
                  <a:pt x="74388" y="322484"/>
                </a:lnTo>
                <a:cubicBezTo>
                  <a:pt x="33351" y="322484"/>
                  <a:pt x="0" y="289026"/>
                  <a:pt x="0" y="248036"/>
                </a:cubicBezTo>
                <a:cubicBezTo>
                  <a:pt x="0" y="207045"/>
                  <a:pt x="33351" y="173732"/>
                  <a:pt x="74388" y="173732"/>
                </a:cubicBezTo>
                <a:close/>
                <a:moveTo>
                  <a:pt x="89908" y="55013"/>
                </a:moveTo>
                <a:cubicBezTo>
                  <a:pt x="79177" y="55013"/>
                  <a:pt x="70621" y="63700"/>
                  <a:pt x="70621" y="74268"/>
                </a:cubicBezTo>
                <a:cubicBezTo>
                  <a:pt x="70621" y="84981"/>
                  <a:pt x="79177" y="93667"/>
                  <a:pt x="89908" y="93667"/>
                </a:cubicBezTo>
                <a:lnTo>
                  <a:pt x="157630" y="93667"/>
                </a:lnTo>
                <a:cubicBezTo>
                  <a:pt x="168216" y="93667"/>
                  <a:pt x="176917" y="84981"/>
                  <a:pt x="176917" y="74268"/>
                </a:cubicBezTo>
                <a:cubicBezTo>
                  <a:pt x="176917" y="63700"/>
                  <a:pt x="168216" y="55013"/>
                  <a:pt x="157630" y="55013"/>
                </a:cubicBezTo>
                <a:close/>
                <a:moveTo>
                  <a:pt x="459259" y="49657"/>
                </a:moveTo>
                <a:cubicBezTo>
                  <a:pt x="445628" y="49657"/>
                  <a:pt x="434607" y="60804"/>
                  <a:pt x="434607" y="74268"/>
                </a:cubicBezTo>
                <a:cubicBezTo>
                  <a:pt x="434607" y="87877"/>
                  <a:pt x="445628" y="98879"/>
                  <a:pt x="459259" y="98879"/>
                </a:cubicBezTo>
                <a:cubicBezTo>
                  <a:pt x="472745" y="98879"/>
                  <a:pt x="483911" y="87877"/>
                  <a:pt x="483911" y="74268"/>
                </a:cubicBezTo>
                <a:cubicBezTo>
                  <a:pt x="483911" y="60804"/>
                  <a:pt x="472745" y="49657"/>
                  <a:pt x="459259" y="49657"/>
                </a:cubicBezTo>
                <a:close/>
                <a:moveTo>
                  <a:pt x="74392" y="0"/>
                </a:moveTo>
                <a:lnTo>
                  <a:pt x="492032" y="0"/>
                </a:lnTo>
                <a:cubicBezTo>
                  <a:pt x="533071" y="0"/>
                  <a:pt x="566569" y="33297"/>
                  <a:pt x="566569" y="74268"/>
                </a:cubicBezTo>
                <a:cubicBezTo>
                  <a:pt x="566569" y="115239"/>
                  <a:pt x="533071" y="148681"/>
                  <a:pt x="492032" y="148681"/>
                </a:cubicBezTo>
                <a:lnTo>
                  <a:pt x="74392" y="148681"/>
                </a:lnTo>
                <a:cubicBezTo>
                  <a:pt x="33353" y="148681"/>
                  <a:pt x="0" y="115239"/>
                  <a:pt x="0" y="74268"/>
                </a:cubicBezTo>
                <a:cubicBezTo>
                  <a:pt x="0" y="33297"/>
                  <a:pt x="33353" y="0"/>
                  <a:pt x="743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file_307340">
            <a:extLst>
              <a:ext uri="{FF2B5EF4-FFF2-40B4-BE49-F238E27FC236}">
                <a16:creationId xmlns:a16="http://schemas.microsoft.com/office/drawing/2014/main" id="{7705DCBA-148D-BDDA-0124-2ADDEFB6E7D0}"/>
              </a:ext>
            </a:extLst>
          </p:cNvPr>
          <p:cNvSpPr/>
          <p:nvPr/>
        </p:nvSpPr>
        <p:spPr>
          <a:xfrm>
            <a:off x="2136040" y="3479499"/>
            <a:ext cx="442265" cy="609685"/>
          </a:xfrm>
          <a:custGeom>
            <a:avLst/>
            <a:gdLst>
              <a:gd name="connsiteX0" fmla="*/ 238808 w 440116"/>
              <a:gd name="connsiteY0" fmla="*/ 497698 h 606722"/>
              <a:gd name="connsiteX1" fmla="*/ 307880 w 440116"/>
              <a:gd name="connsiteY1" fmla="*/ 497698 h 606722"/>
              <a:gd name="connsiteX2" fmla="*/ 321143 w 440116"/>
              <a:gd name="connsiteY2" fmla="*/ 510929 h 606722"/>
              <a:gd name="connsiteX3" fmla="*/ 307880 w 440116"/>
              <a:gd name="connsiteY3" fmla="*/ 524160 h 606722"/>
              <a:gd name="connsiteX4" fmla="*/ 238808 w 440116"/>
              <a:gd name="connsiteY4" fmla="*/ 524160 h 606722"/>
              <a:gd name="connsiteX5" fmla="*/ 225456 w 440116"/>
              <a:gd name="connsiteY5" fmla="*/ 510929 h 606722"/>
              <a:gd name="connsiteX6" fmla="*/ 238808 w 440116"/>
              <a:gd name="connsiteY6" fmla="*/ 497698 h 606722"/>
              <a:gd name="connsiteX7" fmla="*/ 238715 w 440116"/>
              <a:gd name="connsiteY7" fmla="*/ 444704 h 606722"/>
              <a:gd name="connsiteX8" fmla="*/ 359114 w 440116"/>
              <a:gd name="connsiteY8" fmla="*/ 444704 h 606722"/>
              <a:gd name="connsiteX9" fmla="*/ 372373 w 440116"/>
              <a:gd name="connsiteY9" fmla="*/ 457971 h 606722"/>
              <a:gd name="connsiteX10" fmla="*/ 359114 w 440116"/>
              <a:gd name="connsiteY10" fmla="*/ 471237 h 606722"/>
              <a:gd name="connsiteX11" fmla="*/ 238715 w 440116"/>
              <a:gd name="connsiteY11" fmla="*/ 471237 h 606722"/>
              <a:gd name="connsiteX12" fmla="*/ 225456 w 440116"/>
              <a:gd name="connsiteY12" fmla="*/ 457971 h 606722"/>
              <a:gd name="connsiteX13" fmla="*/ 238715 w 440116"/>
              <a:gd name="connsiteY13" fmla="*/ 444704 h 606722"/>
              <a:gd name="connsiteX14" fmla="*/ 101535 w 440116"/>
              <a:gd name="connsiteY14" fmla="*/ 418125 h 606722"/>
              <a:gd name="connsiteX15" fmla="*/ 101535 w 440116"/>
              <a:gd name="connsiteY15" fmla="*/ 497674 h 606722"/>
              <a:gd name="connsiteX16" fmla="*/ 168378 w 440116"/>
              <a:gd name="connsiteY16" fmla="*/ 497674 h 606722"/>
              <a:gd name="connsiteX17" fmla="*/ 168378 w 440116"/>
              <a:gd name="connsiteY17" fmla="*/ 418125 h 606722"/>
              <a:gd name="connsiteX18" fmla="*/ 238715 w 440116"/>
              <a:gd name="connsiteY18" fmla="*/ 391638 h 606722"/>
              <a:gd name="connsiteX19" fmla="*/ 359114 w 440116"/>
              <a:gd name="connsiteY19" fmla="*/ 391638 h 606722"/>
              <a:gd name="connsiteX20" fmla="*/ 372373 w 440116"/>
              <a:gd name="connsiteY20" fmla="*/ 404905 h 606722"/>
              <a:gd name="connsiteX21" fmla="*/ 359114 w 440116"/>
              <a:gd name="connsiteY21" fmla="*/ 418171 h 606722"/>
              <a:gd name="connsiteX22" fmla="*/ 238715 w 440116"/>
              <a:gd name="connsiteY22" fmla="*/ 418171 h 606722"/>
              <a:gd name="connsiteX23" fmla="*/ 225456 w 440116"/>
              <a:gd name="connsiteY23" fmla="*/ 404905 h 606722"/>
              <a:gd name="connsiteX24" fmla="*/ 238715 w 440116"/>
              <a:gd name="connsiteY24" fmla="*/ 391638 h 606722"/>
              <a:gd name="connsiteX25" fmla="*/ 88273 w 440116"/>
              <a:gd name="connsiteY25" fmla="*/ 391638 h 606722"/>
              <a:gd name="connsiteX26" fmla="*/ 181640 w 440116"/>
              <a:gd name="connsiteY26" fmla="*/ 391638 h 606722"/>
              <a:gd name="connsiteX27" fmla="*/ 194902 w 440116"/>
              <a:gd name="connsiteY27" fmla="*/ 404882 h 606722"/>
              <a:gd name="connsiteX28" fmla="*/ 194902 w 440116"/>
              <a:gd name="connsiteY28" fmla="*/ 510917 h 606722"/>
              <a:gd name="connsiteX29" fmla="*/ 181640 w 440116"/>
              <a:gd name="connsiteY29" fmla="*/ 524160 h 606722"/>
              <a:gd name="connsiteX30" fmla="*/ 88273 w 440116"/>
              <a:gd name="connsiteY30" fmla="*/ 524160 h 606722"/>
              <a:gd name="connsiteX31" fmla="*/ 75011 w 440116"/>
              <a:gd name="connsiteY31" fmla="*/ 510917 h 606722"/>
              <a:gd name="connsiteX32" fmla="*/ 75011 w 440116"/>
              <a:gd name="connsiteY32" fmla="*/ 404882 h 606722"/>
              <a:gd name="connsiteX33" fmla="*/ 88273 w 440116"/>
              <a:gd name="connsiteY33" fmla="*/ 391638 h 606722"/>
              <a:gd name="connsiteX34" fmla="*/ 88273 w 440116"/>
              <a:gd name="connsiteY34" fmla="*/ 338714 h 606722"/>
              <a:gd name="connsiteX35" fmla="*/ 359112 w 440116"/>
              <a:gd name="connsiteY35" fmla="*/ 338714 h 606722"/>
              <a:gd name="connsiteX36" fmla="*/ 372373 w 440116"/>
              <a:gd name="connsiteY36" fmla="*/ 351945 h 606722"/>
              <a:gd name="connsiteX37" fmla="*/ 359112 w 440116"/>
              <a:gd name="connsiteY37" fmla="*/ 365176 h 606722"/>
              <a:gd name="connsiteX38" fmla="*/ 88273 w 440116"/>
              <a:gd name="connsiteY38" fmla="*/ 365176 h 606722"/>
              <a:gd name="connsiteX39" fmla="*/ 75011 w 440116"/>
              <a:gd name="connsiteY39" fmla="*/ 351945 h 606722"/>
              <a:gd name="connsiteX40" fmla="*/ 88273 w 440116"/>
              <a:gd name="connsiteY40" fmla="*/ 338714 h 606722"/>
              <a:gd name="connsiteX41" fmla="*/ 263553 w 440116"/>
              <a:gd name="connsiteY41" fmla="*/ 285649 h 606722"/>
              <a:gd name="connsiteX42" fmla="*/ 359115 w 440116"/>
              <a:gd name="connsiteY42" fmla="*/ 285649 h 606722"/>
              <a:gd name="connsiteX43" fmla="*/ 372373 w 440116"/>
              <a:gd name="connsiteY43" fmla="*/ 298880 h 606722"/>
              <a:gd name="connsiteX44" fmla="*/ 359115 w 440116"/>
              <a:gd name="connsiteY44" fmla="*/ 312111 h 606722"/>
              <a:gd name="connsiteX45" fmla="*/ 263553 w 440116"/>
              <a:gd name="connsiteY45" fmla="*/ 312111 h 606722"/>
              <a:gd name="connsiteX46" fmla="*/ 250295 w 440116"/>
              <a:gd name="connsiteY46" fmla="*/ 298880 h 606722"/>
              <a:gd name="connsiteX47" fmla="*/ 263553 w 440116"/>
              <a:gd name="connsiteY47" fmla="*/ 285649 h 606722"/>
              <a:gd name="connsiteX48" fmla="*/ 88277 w 440116"/>
              <a:gd name="connsiteY48" fmla="*/ 285649 h 606722"/>
              <a:gd name="connsiteX49" fmla="*/ 183895 w 440116"/>
              <a:gd name="connsiteY49" fmla="*/ 285649 h 606722"/>
              <a:gd name="connsiteX50" fmla="*/ 197160 w 440116"/>
              <a:gd name="connsiteY50" fmla="*/ 298880 h 606722"/>
              <a:gd name="connsiteX51" fmla="*/ 183895 w 440116"/>
              <a:gd name="connsiteY51" fmla="*/ 312111 h 606722"/>
              <a:gd name="connsiteX52" fmla="*/ 88277 w 440116"/>
              <a:gd name="connsiteY52" fmla="*/ 312111 h 606722"/>
              <a:gd name="connsiteX53" fmla="*/ 75011 w 440116"/>
              <a:gd name="connsiteY53" fmla="*/ 298880 h 606722"/>
              <a:gd name="connsiteX54" fmla="*/ 88277 w 440116"/>
              <a:gd name="connsiteY54" fmla="*/ 285649 h 606722"/>
              <a:gd name="connsiteX55" fmla="*/ 263553 w 440116"/>
              <a:gd name="connsiteY55" fmla="*/ 232654 h 606722"/>
              <a:gd name="connsiteX56" fmla="*/ 359115 w 440116"/>
              <a:gd name="connsiteY56" fmla="*/ 232654 h 606722"/>
              <a:gd name="connsiteX57" fmla="*/ 372373 w 440116"/>
              <a:gd name="connsiteY57" fmla="*/ 245920 h 606722"/>
              <a:gd name="connsiteX58" fmla="*/ 359115 w 440116"/>
              <a:gd name="connsiteY58" fmla="*/ 259187 h 606722"/>
              <a:gd name="connsiteX59" fmla="*/ 263553 w 440116"/>
              <a:gd name="connsiteY59" fmla="*/ 259187 h 606722"/>
              <a:gd name="connsiteX60" fmla="*/ 250295 w 440116"/>
              <a:gd name="connsiteY60" fmla="*/ 245920 h 606722"/>
              <a:gd name="connsiteX61" fmla="*/ 263553 w 440116"/>
              <a:gd name="connsiteY61" fmla="*/ 232654 h 606722"/>
              <a:gd name="connsiteX62" fmla="*/ 88277 w 440116"/>
              <a:gd name="connsiteY62" fmla="*/ 232654 h 606722"/>
              <a:gd name="connsiteX63" fmla="*/ 183895 w 440116"/>
              <a:gd name="connsiteY63" fmla="*/ 232654 h 606722"/>
              <a:gd name="connsiteX64" fmla="*/ 197160 w 440116"/>
              <a:gd name="connsiteY64" fmla="*/ 245920 h 606722"/>
              <a:gd name="connsiteX65" fmla="*/ 183895 w 440116"/>
              <a:gd name="connsiteY65" fmla="*/ 259187 h 606722"/>
              <a:gd name="connsiteX66" fmla="*/ 88277 w 440116"/>
              <a:gd name="connsiteY66" fmla="*/ 259187 h 606722"/>
              <a:gd name="connsiteX67" fmla="*/ 75011 w 440116"/>
              <a:gd name="connsiteY67" fmla="*/ 245920 h 606722"/>
              <a:gd name="connsiteX68" fmla="*/ 88277 w 440116"/>
              <a:gd name="connsiteY68" fmla="*/ 232654 h 606722"/>
              <a:gd name="connsiteX69" fmla="*/ 88273 w 440116"/>
              <a:gd name="connsiteY69" fmla="*/ 179589 h 606722"/>
              <a:gd name="connsiteX70" fmla="*/ 359112 w 440116"/>
              <a:gd name="connsiteY70" fmla="*/ 179589 h 606722"/>
              <a:gd name="connsiteX71" fmla="*/ 372373 w 440116"/>
              <a:gd name="connsiteY71" fmla="*/ 192855 h 606722"/>
              <a:gd name="connsiteX72" fmla="*/ 359112 w 440116"/>
              <a:gd name="connsiteY72" fmla="*/ 206122 h 606722"/>
              <a:gd name="connsiteX73" fmla="*/ 88273 w 440116"/>
              <a:gd name="connsiteY73" fmla="*/ 206122 h 606722"/>
              <a:gd name="connsiteX74" fmla="*/ 75011 w 440116"/>
              <a:gd name="connsiteY74" fmla="*/ 192855 h 606722"/>
              <a:gd name="connsiteX75" fmla="*/ 88273 w 440116"/>
              <a:gd name="connsiteY75" fmla="*/ 179589 h 606722"/>
              <a:gd name="connsiteX76" fmla="*/ 236673 w 440116"/>
              <a:gd name="connsiteY76" fmla="*/ 86231 h 606722"/>
              <a:gd name="connsiteX77" fmla="*/ 340552 w 440116"/>
              <a:gd name="connsiteY77" fmla="*/ 86231 h 606722"/>
              <a:gd name="connsiteX78" fmla="*/ 353815 w 440116"/>
              <a:gd name="connsiteY78" fmla="*/ 99542 h 606722"/>
              <a:gd name="connsiteX79" fmla="*/ 340552 w 440116"/>
              <a:gd name="connsiteY79" fmla="*/ 112764 h 606722"/>
              <a:gd name="connsiteX80" fmla="*/ 236673 w 440116"/>
              <a:gd name="connsiteY80" fmla="*/ 112764 h 606722"/>
              <a:gd name="connsiteX81" fmla="*/ 223410 w 440116"/>
              <a:gd name="connsiteY81" fmla="*/ 99542 h 606722"/>
              <a:gd name="connsiteX82" fmla="*/ 236673 w 440116"/>
              <a:gd name="connsiteY82" fmla="*/ 86231 h 606722"/>
              <a:gd name="connsiteX83" fmla="*/ 188322 w 440116"/>
              <a:gd name="connsiteY83" fmla="*/ 86231 h 606722"/>
              <a:gd name="connsiteX84" fmla="*/ 190545 w 440116"/>
              <a:gd name="connsiteY84" fmla="*/ 86231 h 606722"/>
              <a:gd name="connsiteX85" fmla="*/ 203793 w 440116"/>
              <a:gd name="connsiteY85" fmla="*/ 99542 h 606722"/>
              <a:gd name="connsiteX86" fmla="*/ 190545 w 440116"/>
              <a:gd name="connsiteY86" fmla="*/ 112764 h 606722"/>
              <a:gd name="connsiteX87" fmla="*/ 188322 w 440116"/>
              <a:gd name="connsiteY87" fmla="*/ 112764 h 606722"/>
              <a:gd name="connsiteX88" fmla="*/ 175073 w 440116"/>
              <a:gd name="connsiteY88" fmla="*/ 99542 h 606722"/>
              <a:gd name="connsiteX89" fmla="*/ 188322 w 440116"/>
              <a:gd name="connsiteY89" fmla="*/ 86231 h 606722"/>
              <a:gd name="connsiteX90" fmla="*/ 104311 w 440116"/>
              <a:gd name="connsiteY90" fmla="*/ 45235 h 606722"/>
              <a:gd name="connsiteX91" fmla="*/ 45302 w 440116"/>
              <a:gd name="connsiteY91" fmla="*/ 104157 h 606722"/>
              <a:gd name="connsiteX92" fmla="*/ 104311 w 440116"/>
              <a:gd name="connsiteY92" fmla="*/ 104157 h 606722"/>
              <a:gd name="connsiteX93" fmla="*/ 130833 w 440116"/>
              <a:gd name="connsiteY93" fmla="*/ 26483 h 606722"/>
              <a:gd name="connsiteX94" fmla="*/ 130833 w 440116"/>
              <a:gd name="connsiteY94" fmla="*/ 117398 h 606722"/>
              <a:gd name="connsiteX95" fmla="*/ 117572 w 440116"/>
              <a:gd name="connsiteY95" fmla="*/ 130729 h 606722"/>
              <a:gd name="connsiteX96" fmla="*/ 26523 w 440116"/>
              <a:gd name="connsiteY96" fmla="*/ 130729 h 606722"/>
              <a:gd name="connsiteX97" fmla="*/ 26523 w 440116"/>
              <a:gd name="connsiteY97" fmla="*/ 580150 h 606722"/>
              <a:gd name="connsiteX98" fmla="*/ 413593 w 440116"/>
              <a:gd name="connsiteY98" fmla="*/ 580150 h 606722"/>
              <a:gd name="connsiteX99" fmla="*/ 413593 w 440116"/>
              <a:gd name="connsiteY99" fmla="*/ 26483 h 606722"/>
              <a:gd name="connsiteX100" fmla="*/ 117572 w 440116"/>
              <a:gd name="connsiteY100" fmla="*/ 0 h 606722"/>
              <a:gd name="connsiteX101" fmla="*/ 426855 w 440116"/>
              <a:gd name="connsiteY101" fmla="*/ 0 h 606722"/>
              <a:gd name="connsiteX102" fmla="*/ 440116 w 440116"/>
              <a:gd name="connsiteY102" fmla="*/ 13242 h 606722"/>
              <a:gd name="connsiteX103" fmla="*/ 440116 w 440116"/>
              <a:gd name="connsiteY103" fmla="*/ 593480 h 606722"/>
              <a:gd name="connsiteX104" fmla="*/ 426855 w 440116"/>
              <a:gd name="connsiteY104" fmla="*/ 606722 h 606722"/>
              <a:gd name="connsiteX105" fmla="*/ 13261 w 440116"/>
              <a:gd name="connsiteY105" fmla="*/ 606722 h 606722"/>
              <a:gd name="connsiteX106" fmla="*/ 0 w 440116"/>
              <a:gd name="connsiteY106" fmla="*/ 593480 h 606722"/>
              <a:gd name="connsiteX107" fmla="*/ 0 w 440116"/>
              <a:gd name="connsiteY107" fmla="*/ 117398 h 606722"/>
              <a:gd name="connsiteX108" fmla="*/ 3827 w 440116"/>
              <a:gd name="connsiteY108" fmla="*/ 108067 h 606722"/>
              <a:gd name="connsiteX109" fmla="*/ 108138 w 440116"/>
              <a:gd name="connsiteY109" fmla="*/ 3910 h 606722"/>
              <a:gd name="connsiteX110" fmla="*/ 117572 w 440116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40116" h="606722">
                <a:moveTo>
                  <a:pt x="238808" y="497698"/>
                </a:moveTo>
                <a:lnTo>
                  <a:pt x="307880" y="497698"/>
                </a:lnTo>
                <a:cubicBezTo>
                  <a:pt x="315179" y="497698"/>
                  <a:pt x="321143" y="503648"/>
                  <a:pt x="321143" y="510929"/>
                </a:cubicBezTo>
                <a:cubicBezTo>
                  <a:pt x="321143" y="518300"/>
                  <a:pt x="315179" y="524160"/>
                  <a:pt x="307880" y="524160"/>
                </a:cubicBezTo>
                <a:lnTo>
                  <a:pt x="238808" y="524160"/>
                </a:lnTo>
                <a:cubicBezTo>
                  <a:pt x="231420" y="524160"/>
                  <a:pt x="225456" y="518300"/>
                  <a:pt x="225456" y="510929"/>
                </a:cubicBezTo>
                <a:cubicBezTo>
                  <a:pt x="225456" y="503648"/>
                  <a:pt x="231420" y="497698"/>
                  <a:pt x="238808" y="497698"/>
                </a:cubicBezTo>
                <a:close/>
                <a:moveTo>
                  <a:pt x="238715" y="444704"/>
                </a:moveTo>
                <a:lnTo>
                  <a:pt x="359114" y="444704"/>
                </a:lnTo>
                <a:cubicBezTo>
                  <a:pt x="366411" y="444704"/>
                  <a:pt x="372373" y="450581"/>
                  <a:pt x="372373" y="457971"/>
                </a:cubicBezTo>
                <a:cubicBezTo>
                  <a:pt x="372373" y="465272"/>
                  <a:pt x="366411" y="471237"/>
                  <a:pt x="359114" y="471237"/>
                </a:cubicBezTo>
                <a:lnTo>
                  <a:pt x="238715" y="471237"/>
                </a:lnTo>
                <a:cubicBezTo>
                  <a:pt x="231418" y="471237"/>
                  <a:pt x="225456" y="465272"/>
                  <a:pt x="225456" y="457971"/>
                </a:cubicBezTo>
                <a:cubicBezTo>
                  <a:pt x="225456" y="450581"/>
                  <a:pt x="231418" y="444704"/>
                  <a:pt x="238715" y="444704"/>
                </a:cubicBezTo>
                <a:close/>
                <a:moveTo>
                  <a:pt x="101535" y="418125"/>
                </a:moveTo>
                <a:lnTo>
                  <a:pt x="101535" y="497674"/>
                </a:lnTo>
                <a:lnTo>
                  <a:pt x="168378" y="497674"/>
                </a:lnTo>
                <a:lnTo>
                  <a:pt x="168378" y="418125"/>
                </a:lnTo>
                <a:close/>
                <a:moveTo>
                  <a:pt x="238715" y="391638"/>
                </a:moveTo>
                <a:lnTo>
                  <a:pt x="359114" y="391638"/>
                </a:lnTo>
                <a:cubicBezTo>
                  <a:pt x="366411" y="391638"/>
                  <a:pt x="372373" y="397604"/>
                  <a:pt x="372373" y="404905"/>
                </a:cubicBezTo>
                <a:cubicBezTo>
                  <a:pt x="372373" y="412295"/>
                  <a:pt x="366411" y="418171"/>
                  <a:pt x="359114" y="418171"/>
                </a:cubicBezTo>
                <a:lnTo>
                  <a:pt x="238715" y="418171"/>
                </a:lnTo>
                <a:cubicBezTo>
                  <a:pt x="231418" y="418171"/>
                  <a:pt x="225456" y="412295"/>
                  <a:pt x="225456" y="404905"/>
                </a:cubicBezTo>
                <a:cubicBezTo>
                  <a:pt x="225456" y="397604"/>
                  <a:pt x="231418" y="391638"/>
                  <a:pt x="238715" y="391638"/>
                </a:cubicBezTo>
                <a:close/>
                <a:moveTo>
                  <a:pt x="88273" y="391638"/>
                </a:moveTo>
                <a:lnTo>
                  <a:pt x="181640" y="391638"/>
                </a:lnTo>
                <a:cubicBezTo>
                  <a:pt x="189028" y="391638"/>
                  <a:pt x="194902" y="397593"/>
                  <a:pt x="194902" y="404882"/>
                </a:cubicBezTo>
                <a:lnTo>
                  <a:pt x="194902" y="510917"/>
                </a:lnTo>
                <a:cubicBezTo>
                  <a:pt x="194902" y="518294"/>
                  <a:pt x="189028" y="524160"/>
                  <a:pt x="181640" y="524160"/>
                </a:cubicBezTo>
                <a:lnTo>
                  <a:pt x="88273" y="524160"/>
                </a:lnTo>
                <a:cubicBezTo>
                  <a:pt x="80975" y="524160"/>
                  <a:pt x="75011" y="518294"/>
                  <a:pt x="75011" y="510917"/>
                </a:cubicBezTo>
                <a:lnTo>
                  <a:pt x="75011" y="404882"/>
                </a:lnTo>
                <a:cubicBezTo>
                  <a:pt x="75011" y="397593"/>
                  <a:pt x="80975" y="391638"/>
                  <a:pt x="88273" y="391638"/>
                </a:cubicBezTo>
                <a:close/>
                <a:moveTo>
                  <a:pt x="88273" y="338714"/>
                </a:moveTo>
                <a:lnTo>
                  <a:pt x="359112" y="338714"/>
                </a:lnTo>
                <a:cubicBezTo>
                  <a:pt x="366410" y="338714"/>
                  <a:pt x="372373" y="344574"/>
                  <a:pt x="372373" y="351945"/>
                </a:cubicBezTo>
                <a:cubicBezTo>
                  <a:pt x="372373" y="359226"/>
                  <a:pt x="366410" y="365176"/>
                  <a:pt x="359112" y="365176"/>
                </a:cubicBezTo>
                <a:lnTo>
                  <a:pt x="88273" y="365176"/>
                </a:lnTo>
                <a:cubicBezTo>
                  <a:pt x="80974" y="365176"/>
                  <a:pt x="75011" y="359226"/>
                  <a:pt x="75011" y="351945"/>
                </a:cubicBezTo>
                <a:cubicBezTo>
                  <a:pt x="75011" y="344574"/>
                  <a:pt x="80974" y="338714"/>
                  <a:pt x="88273" y="338714"/>
                </a:cubicBezTo>
                <a:close/>
                <a:moveTo>
                  <a:pt x="263553" y="285649"/>
                </a:moveTo>
                <a:lnTo>
                  <a:pt x="359115" y="285649"/>
                </a:lnTo>
                <a:cubicBezTo>
                  <a:pt x="366412" y="285649"/>
                  <a:pt x="372373" y="291598"/>
                  <a:pt x="372373" y="298880"/>
                </a:cubicBezTo>
                <a:cubicBezTo>
                  <a:pt x="372373" y="306250"/>
                  <a:pt x="366412" y="312111"/>
                  <a:pt x="359115" y="312111"/>
                </a:cubicBezTo>
                <a:lnTo>
                  <a:pt x="263553" y="312111"/>
                </a:lnTo>
                <a:cubicBezTo>
                  <a:pt x="256257" y="312111"/>
                  <a:pt x="250295" y="306250"/>
                  <a:pt x="250295" y="298880"/>
                </a:cubicBezTo>
                <a:cubicBezTo>
                  <a:pt x="250295" y="291598"/>
                  <a:pt x="256257" y="285649"/>
                  <a:pt x="263553" y="285649"/>
                </a:cubicBezTo>
                <a:close/>
                <a:moveTo>
                  <a:pt x="88277" y="285649"/>
                </a:moveTo>
                <a:lnTo>
                  <a:pt x="183895" y="285649"/>
                </a:lnTo>
                <a:cubicBezTo>
                  <a:pt x="191195" y="285649"/>
                  <a:pt x="197160" y="291598"/>
                  <a:pt x="197160" y="298880"/>
                </a:cubicBezTo>
                <a:cubicBezTo>
                  <a:pt x="197160" y="306250"/>
                  <a:pt x="191195" y="312111"/>
                  <a:pt x="183895" y="312111"/>
                </a:cubicBezTo>
                <a:lnTo>
                  <a:pt x="88277" y="312111"/>
                </a:lnTo>
                <a:cubicBezTo>
                  <a:pt x="80976" y="312111"/>
                  <a:pt x="75011" y="306250"/>
                  <a:pt x="75011" y="298880"/>
                </a:cubicBezTo>
                <a:cubicBezTo>
                  <a:pt x="75011" y="291598"/>
                  <a:pt x="80976" y="285649"/>
                  <a:pt x="88277" y="285649"/>
                </a:cubicBezTo>
                <a:close/>
                <a:moveTo>
                  <a:pt x="263553" y="232654"/>
                </a:moveTo>
                <a:lnTo>
                  <a:pt x="359115" y="232654"/>
                </a:lnTo>
                <a:cubicBezTo>
                  <a:pt x="366412" y="232654"/>
                  <a:pt x="372373" y="238530"/>
                  <a:pt x="372373" y="245920"/>
                </a:cubicBezTo>
                <a:cubicBezTo>
                  <a:pt x="372373" y="253221"/>
                  <a:pt x="366412" y="259187"/>
                  <a:pt x="359115" y="259187"/>
                </a:cubicBezTo>
                <a:lnTo>
                  <a:pt x="263553" y="259187"/>
                </a:lnTo>
                <a:cubicBezTo>
                  <a:pt x="256257" y="259187"/>
                  <a:pt x="250295" y="253221"/>
                  <a:pt x="250295" y="245920"/>
                </a:cubicBezTo>
                <a:cubicBezTo>
                  <a:pt x="250295" y="238530"/>
                  <a:pt x="256257" y="232654"/>
                  <a:pt x="263553" y="232654"/>
                </a:cubicBezTo>
                <a:close/>
                <a:moveTo>
                  <a:pt x="88277" y="232654"/>
                </a:moveTo>
                <a:lnTo>
                  <a:pt x="183895" y="232654"/>
                </a:lnTo>
                <a:cubicBezTo>
                  <a:pt x="191195" y="232654"/>
                  <a:pt x="197160" y="238530"/>
                  <a:pt x="197160" y="245920"/>
                </a:cubicBezTo>
                <a:cubicBezTo>
                  <a:pt x="197160" y="253221"/>
                  <a:pt x="191195" y="259187"/>
                  <a:pt x="183895" y="259187"/>
                </a:cubicBezTo>
                <a:lnTo>
                  <a:pt x="88277" y="259187"/>
                </a:lnTo>
                <a:cubicBezTo>
                  <a:pt x="80976" y="259187"/>
                  <a:pt x="75011" y="253221"/>
                  <a:pt x="75011" y="245920"/>
                </a:cubicBezTo>
                <a:cubicBezTo>
                  <a:pt x="75011" y="238530"/>
                  <a:pt x="80976" y="232654"/>
                  <a:pt x="88277" y="232654"/>
                </a:cubicBezTo>
                <a:close/>
                <a:moveTo>
                  <a:pt x="88273" y="179589"/>
                </a:moveTo>
                <a:lnTo>
                  <a:pt x="359112" y="179589"/>
                </a:lnTo>
                <a:cubicBezTo>
                  <a:pt x="366410" y="179589"/>
                  <a:pt x="372373" y="185554"/>
                  <a:pt x="372373" y="192855"/>
                </a:cubicBezTo>
                <a:cubicBezTo>
                  <a:pt x="372373" y="200156"/>
                  <a:pt x="366410" y="206122"/>
                  <a:pt x="359112" y="206122"/>
                </a:cubicBezTo>
                <a:lnTo>
                  <a:pt x="88273" y="206122"/>
                </a:lnTo>
                <a:cubicBezTo>
                  <a:pt x="80974" y="206122"/>
                  <a:pt x="75011" y="200156"/>
                  <a:pt x="75011" y="192855"/>
                </a:cubicBezTo>
                <a:cubicBezTo>
                  <a:pt x="75011" y="185554"/>
                  <a:pt x="80974" y="179589"/>
                  <a:pt x="88273" y="179589"/>
                </a:cubicBezTo>
                <a:close/>
                <a:moveTo>
                  <a:pt x="236673" y="86231"/>
                </a:moveTo>
                <a:lnTo>
                  <a:pt x="340552" y="86231"/>
                </a:lnTo>
                <a:cubicBezTo>
                  <a:pt x="347851" y="86231"/>
                  <a:pt x="353815" y="92176"/>
                  <a:pt x="353815" y="99542"/>
                </a:cubicBezTo>
                <a:cubicBezTo>
                  <a:pt x="353815" y="106818"/>
                  <a:pt x="347851" y="112764"/>
                  <a:pt x="340552" y="112764"/>
                </a:cubicBezTo>
                <a:lnTo>
                  <a:pt x="236673" y="112764"/>
                </a:lnTo>
                <a:cubicBezTo>
                  <a:pt x="229374" y="112764"/>
                  <a:pt x="223410" y="106818"/>
                  <a:pt x="223410" y="99542"/>
                </a:cubicBezTo>
                <a:cubicBezTo>
                  <a:pt x="223410" y="92176"/>
                  <a:pt x="229374" y="86231"/>
                  <a:pt x="236673" y="86231"/>
                </a:cubicBezTo>
                <a:close/>
                <a:moveTo>
                  <a:pt x="188322" y="86231"/>
                </a:moveTo>
                <a:lnTo>
                  <a:pt x="190545" y="86231"/>
                </a:lnTo>
                <a:cubicBezTo>
                  <a:pt x="197836" y="86231"/>
                  <a:pt x="203793" y="92176"/>
                  <a:pt x="203793" y="99542"/>
                </a:cubicBezTo>
                <a:cubicBezTo>
                  <a:pt x="203793" y="106818"/>
                  <a:pt x="197836" y="112764"/>
                  <a:pt x="190545" y="112764"/>
                </a:cubicBezTo>
                <a:lnTo>
                  <a:pt x="188322" y="112764"/>
                </a:lnTo>
                <a:cubicBezTo>
                  <a:pt x="180942" y="112764"/>
                  <a:pt x="175073" y="106818"/>
                  <a:pt x="175073" y="99542"/>
                </a:cubicBezTo>
                <a:cubicBezTo>
                  <a:pt x="175073" y="92176"/>
                  <a:pt x="180942" y="86231"/>
                  <a:pt x="188322" y="86231"/>
                </a:cubicBezTo>
                <a:close/>
                <a:moveTo>
                  <a:pt x="104311" y="45235"/>
                </a:moveTo>
                <a:lnTo>
                  <a:pt x="45302" y="104157"/>
                </a:lnTo>
                <a:lnTo>
                  <a:pt x="104311" y="104157"/>
                </a:lnTo>
                <a:close/>
                <a:moveTo>
                  <a:pt x="130833" y="26483"/>
                </a:moveTo>
                <a:lnTo>
                  <a:pt x="130833" y="117398"/>
                </a:lnTo>
                <a:cubicBezTo>
                  <a:pt x="130833" y="124775"/>
                  <a:pt x="124870" y="130729"/>
                  <a:pt x="117572" y="130729"/>
                </a:cubicBezTo>
                <a:lnTo>
                  <a:pt x="26523" y="130729"/>
                </a:lnTo>
                <a:lnTo>
                  <a:pt x="26523" y="580150"/>
                </a:lnTo>
                <a:lnTo>
                  <a:pt x="413593" y="580150"/>
                </a:lnTo>
                <a:lnTo>
                  <a:pt x="413593" y="26483"/>
                </a:lnTo>
                <a:close/>
                <a:moveTo>
                  <a:pt x="117572" y="0"/>
                </a:moveTo>
                <a:lnTo>
                  <a:pt x="426855" y="0"/>
                </a:lnTo>
                <a:cubicBezTo>
                  <a:pt x="434153" y="0"/>
                  <a:pt x="440116" y="5954"/>
                  <a:pt x="440116" y="13242"/>
                </a:cubicBezTo>
                <a:lnTo>
                  <a:pt x="440116" y="593480"/>
                </a:lnTo>
                <a:cubicBezTo>
                  <a:pt x="440116" y="600768"/>
                  <a:pt x="434153" y="606722"/>
                  <a:pt x="426855" y="606722"/>
                </a:cubicBezTo>
                <a:lnTo>
                  <a:pt x="13261" y="606722"/>
                </a:lnTo>
                <a:cubicBezTo>
                  <a:pt x="5874" y="606722"/>
                  <a:pt x="0" y="600768"/>
                  <a:pt x="0" y="593480"/>
                </a:cubicBezTo>
                <a:lnTo>
                  <a:pt x="0" y="117398"/>
                </a:lnTo>
                <a:cubicBezTo>
                  <a:pt x="0" y="113932"/>
                  <a:pt x="1335" y="110555"/>
                  <a:pt x="3827" y="108067"/>
                </a:cubicBezTo>
                <a:lnTo>
                  <a:pt x="108138" y="3910"/>
                </a:lnTo>
                <a:cubicBezTo>
                  <a:pt x="110630" y="1422"/>
                  <a:pt x="114012" y="0"/>
                  <a:pt x="1175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D3056E1-4AEF-536B-FF2E-D9B6FFC76AAA}"/>
              </a:ext>
            </a:extLst>
          </p:cNvPr>
          <p:cNvSpPr/>
          <p:nvPr/>
        </p:nvSpPr>
        <p:spPr>
          <a:xfrm>
            <a:off x="775505" y="1356116"/>
            <a:ext cx="2986268" cy="15375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video-player-play-button_17570">
            <a:extLst>
              <a:ext uri="{FF2B5EF4-FFF2-40B4-BE49-F238E27FC236}">
                <a16:creationId xmlns:a16="http://schemas.microsoft.com/office/drawing/2014/main" id="{4CDA1D32-BC36-425E-0809-438976EC1725}"/>
              </a:ext>
            </a:extLst>
          </p:cNvPr>
          <p:cNvSpPr/>
          <p:nvPr/>
        </p:nvSpPr>
        <p:spPr>
          <a:xfrm>
            <a:off x="1496030" y="1482546"/>
            <a:ext cx="525367" cy="609685"/>
          </a:xfrm>
          <a:custGeom>
            <a:avLst/>
            <a:gdLst>
              <a:gd name="connsiteX0" fmla="*/ 130765 w 409796"/>
              <a:gd name="connsiteY0" fmla="*/ 168617 h 475566"/>
              <a:gd name="connsiteX1" fmla="*/ 123103 w 409796"/>
              <a:gd name="connsiteY1" fmla="*/ 181760 h 475566"/>
              <a:gd name="connsiteX2" fmla="*/ 123103 w 409796"/>
              <a:gd name="connsiteY2" fmla="*/ 362329 h 475566"/>
              <a:gd name="connsiteX3" fmla="*/ 145962 w 409796"/>
              <a:gd name="connsiteY3" fmla="*/ 375282 h 475566"/>
              <a:gd name="connsiteX4" fmla="*/ 296543 w 409796"/>
              <a:gd name="connsiteY4" fmla="*/ 284997 h 475566"/>
              <a:gd name="connsiteX5" fmla="*/ 296543 w 409796"/>
              <a:gd name="connsiteY5" fmla="*/ 259045 h 475566"/>
              <a:gd name="connsiteX6" fmla="*/ 145962 w 409796"/>
              <a:gd name="connsiteY6" fmla="*/ 168760 h 475566"/>
              <a:gd name="connsiteX7" fmla="*/ 130765 w 409796"/>
              <a:gd name="connsiteY7" fmla="*/ 168617 h 475566"/>
              <a:gd name="connsiteX8" fmla="*/ 303354 w 409796"/>
              <a:gd name="connsiteY8" fmla="*/ 198 h 475566"/>
              <a:gd name="connsiteX9" fmla="*/ 409796 w 409796"/>
              <a:gd name="connsiteY9" fmla="*/ 107830 h 475566"/>
              <a:gd name="connsiteX10" fmla="*/ 323928 w 409796"/>
              <a:gd name="connsiteY10" fmla="*/ 107830 h 475566"/>
              <a:gd name="connsiteX11" fmla="*/ 303354 w 409796"/>
              <a:gd name="connsiteY11" fmla="*/ 87265 h 475566"/>
              <a:gd name="connsiteX12" fmla="*/ 36907 w 409796"/>
              <a:gd name="connsiteY12" fmla="*/ 0 h 475566"/>
              <a:gd name="connsiteX13" fmla="*/ 282114 w 409796"/>
              <a:gd name="connsiteY13" fmla="*/ 0 h 475566"/>
              <a:gd name="connsiteX14" fmla="*/ 282114 w 409796"/>
              <a:gd name="connsiteY14" fmla="*/ 87190 h 475566"/>
              <a:gd name="connsiteX15" fmla="*/ 323926 w 409796"/>
              <a:gd name="connsiteY15" fmla="*/ 129046 h 475566"/>
              <a:gd name="connsiteX16" fmla="*/ 323926 w 409796"/>
              <a:gd name="connsiteY16" fmla="*/ 129141 h 475566"/>
              <a:gd name="connsiteX17" fmla="*/ 409598 w 409796"/>
              <a:gd name="connsiteY17" fmla="*/ 129141 h 475566"/>
              <a:gd name="connsiteX18" fmla="*/ 409598 w 409796"/>
              <a:gd name="connsiteY18" fmla="*/ 438662 h 475566"/>
              <a:gd name="connsiteX19" fmla="*/ 372691 w 409796"/>
              <a:gd name="connsiteY19" fmla="*/ 475566 h 475566"/>
              <a:gd name="connsiteX20" fmla="*/ 36907 w 409796"/>
              <a:gd name="connsiteY20" fmla="*/ 475566 h 475566"/>
              <a:gd name="connsiteX21" fmla="*/ 0 w 409796"/>
              <a:gd name="connsiteY21" fmla="*/ 438662 h 475566"/>
              <a:gd name="connsiteX22" fmla="*/ 0 w 409796"/>
              <a:gd name="connsiteY22" fmla="*/ 36904 h 475566"/>
              <a:gd name="connsiteX23" fmla="*/ 36907 w 409796"/>
              <a:gd name="connsiteY23" fmla="*/ 0 h 47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9796" h="475566">
                <a:moveTo>
                  <a:pt x="130765" y="168617"/>
                </a:moveTo>
                <a:cubicBezTo>
                  <a:pt x="126306" y="171141"/>
                  <a:pt x="123103" y="175879"/>
                  <a:pt x="123103" y="181760"/>
                </a:cubicBezTo>
                <a:lnTo>
                  <a:pt x="123103" y="362329"/>
                </a:lnTo>
                <a:cubicBezTo>
                  <a:pt x="123103" y="374043"/>
                  <a:pt x="135914" y="381329"/>
                  <a:pt x="145962" y="375282"/>
                </a:cubicBezTo>
                <a:lnTo>
                  <a:pt x="296543" y="284997"/>
                </a:lnTo>
                <a:cubicBezTo>
                  <a:pt x="306306" y="279187"/>
                  <a:pt x="306306" y="264949"/>
                  <a:pt x="296543" y="259045"/>
                </a:cubicBezTo>
                <a:lnTo>
                  <a:pt x="145962" y="168760"/>
                </a:lnTo>
                <a:cubicBezTo>
                  <a:pt x="140938" y="165784"/>
                  <a:pt x="135223" y="166093"/>
                  <a:pt x="130765" y="168617"/>
                </a:cubicBezTo>
                <a:close/>
                <a:moveTo>
                  <a:pt x="303354" y="198"/>
                </a:moveTo>
                <a:lnTo>
                  <a:pt x="409796" y="107830"/>
                </a:lnTo>
                <a:lnTo>
                  <a:pt x="323928" y="107830"/>
                </a:lnTo>
                <a:cubicBezTo>
                  <a:pt x="312498" y="107830"/>
                  <a:pt x="303354" y="98643"/>
                  <a:pt x="303354" y="87265"/>
                </a:cubicBezTo>
                <a:close/>
                <a:moveTo>
                  <a:pt x="36907" y="0"/>
                </a:moveTo>
                <a:lnTo>
                  <a:pt x="282114" y="0"/>
                </a:lnTo>
                <a:lnTo>
                  <a:pt x="282114" y="87190"/>
                </a:lnTo>
                <a:cubicBezTo>
                  <a:pt x="282114" y="110285"/>
                  <a:pt x="300829" y="129046"/>
                  <a:pt x="323926" y="129046"/>
                </a:cubicBezTo>
                <a:lnTo>
                  <a:pt x="323926" y="129141"/>
                </a:lnTo>
                <a:lnTo>
                  <a:pt x="409598" y="129141"/>
                </a:lnTo>
                <a:lnTo>
                  <a:pt x="409598" y="438662"/>
                </a:lnTo>
                <a:cubicBezTo>
                  <a:pt x="409598" y="459042"/>
                  <a:pt x="393073" y="475566"/>
                  <a:pt x="372691" y="475566"/>
                </a:cubicBezTo>
                <a:lnTo>
                  <a:pt x="36907" y="475566"/>
                </a:lnTo>
                <a:cubicBezTo>
                  <a:pt x="16477" y="475566"/>
                  <a:pt x="0" y="458995"/>
                  <a:pt x="0" y="438662"/>
                </a:cubicBezTo>
                <a:lnTo>
                  <a:pt x="0" y="36904"/>
                </a:lnTo>
                <a:cubicBezTo>
                  <a:pt x="0" y="16476"/>
                  <a:pt x="16525" y="0"/>
                  <a:pt x="369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video-player-play-button_17570">
            <a:extLst>
              <a:ext uri="{FF2B5EF4-FFF2-40B4-BE49-F238E27FC236}">
                <a16:creationId xmlns:a16="http://schemas.microsoft.com/office/drawing/2014/main" id="{E6183B78-0217-6C9F-443B-894A2CD9093B}"/>
              </a:ext>
            </a:extLst>
          </p:cNvPr>
          <p:cNvSpPr/>
          <p:nvPr/>
        </p:nvSpPr>
        <p:spPr>
          <a:xfrm>
            <a:off x="873083" y="2114806"/>
            <a:ext cx="525367" cy="609685"/>
          </a:xfrm>
          <a:custGeom>
            <a:avLst/>
            <a:gdLst>
              <a:gd name="connsiteX0" fmla="*/ 130765 w 409796"/>
              <a:gd name="connsiteY0" fmla="*/ 168617 h 475566"/>
              <a:gd name="connsiteX1" fmla="*/ 123103 w 409796"/>
              <a:gd name="connsiteY1" fmla="*/ 181760 h 475566"/>
              <a:gd name="connsiteX2" fmla="*/ 123103 w 409796"/>
              <a:gd name="connsiteY2" fmla="*/ 362329 h 475566"/>
              <a:gd name="connsiteX3" fmla="*/ 145962 w 409796"/>
              <a:gd name="connsiteY3" fmla="*/ 375282 h 475566"/>
              <a:gd name="connsiteX4" fmla="*/ 296543 w 409796"/>
              <a:gd name="connsiteY4" fmla="*/ 284997 h 475566"/>
              <a:gd name="connsiteX5" fmla="*/ 296543 w 409796"/>
              <a:gd name="connsiteY5" fmla="*/ 259045 h 475566"/>
              <a:gd name="connsiteX6" fmla="*/ 145962 w 409796"/>
              <a:gd name="connsiteY6" fmla="*/ 168760 h 475566"/>
              <a:gd name="connsiteX7" fmla="*/ 130765 w 409796"/>
              <a:gd name="connsiteY7" fmla="*/ 168617 h 475566"/>
              <a:gd name="connsiteX8" fmla="*/ 303354 w 409796"/>
              <a:gd name="connsiteY8" fmla="*/ 198 h 475566"/>
              <a:gd name="connsiteX9" fmla="*/ 409796 w 409796"/>
              <a:gd name="connsiteY9" fmla="*/ 107830 h 475566"/>
              <a:gd name="connsiteX10" fmla="*/ 323928 w 409796"/>
              <a:gd name="connsiteY10" fmla="*/ 107830 h 475566"/>
              <a:gd name="connsiteX11" fmla="*/ 303354 w 409796"/>
              <a:gd name="connsiteY11" fmla="*/ 87265 h 475566"/>
              <a:gd name="connsiteX12" fmla="*/ 36907 w 409796"/>
              <a:gd name="connsiteY12" fmla="*/ 0 h 475566"/>
              <a:gd name="connsiteX13" fmla="*/ 282114 w 409796"/>
              <a:gd name="connsiteY13" fmla="*/ 0 h 475566"/>
              <a:gd name="connsiteX14" fmla="*/ 282114 w 409796"/>
              <a:gd name="connsiteY14" fmla="*/ 87190 h 475566"/>
              <a:gd name="connsiteX15" fmla="*/ 323926 w 409796"/>
              <a:gd name="connsiteY15" fmla="*/ 129046 h 475566"/>
              <a:gd name="connsiteX16" fmla="*/ 323926 w 409796"/>
              <a:gd name="connsiteY16" fmla="*/ 129141 h 475566"/>
              <a:gd name="connsiteX17" fmla="*/ 409598 w 409796"/>
              <a:gd name="connsiteY17" fmla="*/ 129141 h 475566"/>
              <a:gd name="connsiteX18" fmla="*/ 409598 w 409796"/>
              <a:gd name="connsiteY18" fmla="*/ 438662 h 475566"/>
              <a:gd name="connsiteX19" fmla="*/ 372691 w 409796"/>
              <a:gd name="connsiteY19" fmla="*/ 475566 h 475566"/>
              <a:gd name="connsiteX20" fmla="*/ 36907 w 409796"/>
              <a:gd name="connsiteY20" fmla="*/ 475566 h 475566"/>
              <a:gd name="connsiteX21" fmla="*/ 0 w 409796"/>
              <a:gd name="connsiteY21" fmla="*/ 438662 h 475566"/>
              <a:gd name="connsiteX22" fmla="*/ 0 w 409796"/>
              <a:gd name="connsiteY22" fmla="*/ 36904 h 475566"/>
              <a:gd name="connsiteX23" fmla="*/ 36907 w 409796"/>
              <a:gd name="connsiteY23" fmla="*/ 0 h 47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9796" h="475566">
                <a:moveTo>
                  <a:pt x="130765" y="168617"/>
                </a:moveTo>
                <a:cubicBezTo>
                  <a:pt x="126306" y="171141"/>
                  <a:pt x="123103" y="175879"/>
                  <a:pt x="123103" y="181760"/>
                </a:cubicBezTo>
                <a:lnTo>
                  <a:pt x="123103" y="362329"/>
                </a:lnTo>
                <a:cubicBezTo>
                  <a:pt x="123103" y="374043"/>
                  <a:pt x="135914" y="381329"/>
                  <a:pt x="145962" y="375282"/>
                </a:cubicBezTo>
                <a:lnTo>
                  <a:pt x="296543" y="284997"/>
                </a:lnTo>
                <a:cubicBezTo>
                  <a:pt x="306306" y="279187"/>
                  <a:pt x="306306" y="264949"/>
                  <a:pt x="296543" y="259045"/>
                </a:cubicBezTo>
                <a:lnTo>
                  <a:pt x="145962" y="168760"/>
                </a:lnTo>
                <a:cubicBezTo>
                  <a:pt x="140938" y="165784"/>
                  <a:pt x="135223" y="166093"/>
                  <a:pt x="130765" y="168617"/>
                </a:cubicBezTo>
                <a:close/>
                <a:moveTo>
                  <a:pt x="303354" y="198"/>
                </a:moveTo>
                <a:lnTo>
                  <a:pt x="409796" y="107830"/>
                </a:lnTo>
                <a:lnTo>
                  <a:pt x="323928" y="107830"/>
                </a:lnTo>
                <a:cubicBezTo>
                  <a:pt x="312498" y="107830"/>
                  <a:pt x="303354" y="98643"/>
                  <a:pt x="303354" y="87265"/>
                </a:cubicBezTo>
                <a:close/>
                <a:moveTo>
                  <a:pt x="36907" y="0"/>
                </a:moveTo>
                <a:lnTo>
                  <a:pt x="282114" y="0"/>
                </a:lnTo>
                <a:lnTo>
                  <a:pt x="282114" y="87190"/>
                </a:lnTo>
                <a:cubicBezTo>
                  <a:pt x="282114" y="110285"/>
                  <a:pt x="300829" y="129046"/>
                  <a:pt x="323926" y="129046"/>
                </a:cubicBezTo>
                <a:lnTo>
                  <a:pt x="323926" y="129141"/>
                </a:lnTo>
                <a:lnTo>
                  <a:pt x="409598" y="129141"/>
                </a:lnTo>
                <a:lnTo>
                  <a:pt x="409598" y="438662"/>
                </a:lnTo>
                <a:cubicBezTo>
                  <a:pt x="409598" y="459042"/>
                  <a:pt x="393073" y="475566"/>
                  <a:pt x="372691" y="475566"/>
                </a:cubicBezTo>
                <a:lnTo>
                  <a:pt x="36907" y="475566"/>
                </a:lnTo>
                <a:cubicBezTo>
                  <a:pt x="16477" y="475566"/>
                  <a:pt x="0" y="458995"/>
                  <a:pt x="0" y="438662"/>
                </a:cubicBezTo>
                <a:lnTo>
                  <a:pt x="0" y="36904"/>
                </a:lnTo>
                <a:cubicBezTo>
                  <a:pt x="0" y="16476"/>
                  <a:pt x="16525" y="0"/>
                  <a:pt x="369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" name="video-player-play-button_17570">
            <a:extLst>
              <a:ext uri="{FF2B5EF4-FFF2-40B4-BE49-F238E27FC236}">
                <a16:creationId xmlns:a16="http://schemas.microsoft.com/office/drawing/2014/main" id="{B44CFFFB-16CF-D6CE-26D6-6061781EB694}"/>
              </a:ext>
            </a:extLst>
          </p:cNvPr>
          <p:cNvSpPr/>
          <p:nvPr/>
        </p:nvSpPr>
        <p:spPr>
          <a:xfrm>
            <a:off x="3071782" y="1482546"/>
            <a:ext cx="525367" cy="609685"/>
          </a:xfrm>
          <a:custGeom>
            <a:avLst/>
            <a:gdLst>
              <a:gd name="connsiteX0" fmla="*/ 130765 w 409796"/>
              <a:gd name="connsiteY0" fmla="*/ 168617 h 475566"/>
              <a:gd name="connsiteX1" fmla="*/ 123103 w 409796"/>
              <a:gd name="connsiteY1" fmla="*/ 181760 h 475566"/>
              <a:gd name="connsiteX2" fmla="*/ 123103 w 409796"/>
              <a:gd name="connsiteY2" fmla="*/ 362329 h 475566"/>
              <a:gd name="connsiteX3" fmla="*/ 145962 w 409796"/>
              <a:gd name="connsiteY3" fmla="*/ 375282 h 475566"/>
              <a:gd name="connsiteX4" fmla="*/ 296543 w 409796"/>
              <a:gd name="connsiteY4" fmla="*/ 284997 h 475566"/>
              <a:gd name="connsiteX5" fmla="*/ 296543 w 409796"/>
              <a:gd name="connsiteY5" fmla="*/ 259045 h 475566"/>
              <a:gd name="connsiteX6" fmla="*/ 145962 w 409796"/>
              <a:gd name="connsiteY6" fmla="*/ 168760 h 475566"/>
              <a:gd name="connsiteX7" fmla="*/ 130765 w 409796"/>
              <a:gd name="connsiteY7" fmla="*/ 168617 h 475566"/>
              <a:gd name="connsiteX8" fmla="*/ 303354 w 409796"/>
              <a:gd name="connsiteY8" fmla="*/ 198 h 475566"/>
              <a:gd name="connsiteX9" fmla="*/ 409796 w 409796"/>
              <a:gd name="connsiteY9" fmla="*/ 107830 h 475566"/>
              <a:gd name="connsiteX10" fmla="*/ 323928 w 409796"/>
              <a:gd name="connsiteY10" fmla="*/ 107830 h 475566"/>
              <a:gd name="connsiteX11" fmla="*/ 303354 w 409796"/>
              <a:gd name="connsiteY11" fmla="*/ 87265 h 475566"/>
              <a:gd name="connsiteX12" fmla="*/ 36907 w 409796"/>
              <a:gd name="connsiteY12" fmla="*/ 0 h 475566"/>
              <a:gd name="connsiteX13" fmla="*/ 282114 w 409796"/>
              <a:gd name="connsiteY13" fmla="*/ 0 h 475566"/>
              <a:gd name="connsiteX14" fmla="*/ 282114 w 409796"/>
              <a:gd name="connsiteY14" fmla="*/ 87190 h 475566"/>
              <a:gd name="connsiteX15" fmla="*/ 323926 w 409796"/>
              <a:gd name="connsiteY15" fmla="*/ 129046 h 475566"/>
              <a:gd name="connsiteX16" fmla="*/ 323926 w 409796"/>
              <a:gd name="connsiteY16" fmla="*/ 129141 h 475566"/>
              <a:gd name="connsiteX17" fmla="*/ 409598 w 409796"/>
              <a:gd name="connsiteY17" fmla="*/ 129141 h 475566"/>
              <a:gd name="connsiteX18" fmla="*/ 409598 w 409796"/>
              <a:gd name="connsiteY18" fmla="*/ 438662 h 475566"/>
              <a:gd name="connsiteX19" fmla="*/ 372691 w 409796"/>
              <a:gd name="connsiteY19" fmla="*/ 475566 h 475566"/>
              <a:gd name="connsiteX20" fmla="*/ 36907 w 409796"/>
              <a:gd name="connsiteY20" fmla="*/ 475566 h 475566"/>
              <a:gd name="connsiteX21" fmla="*/ 0 w 409796"/>
              <a:gd name="connsiteY21" fmla="*/ 438662 h 475566"/>
              <a:gd name="connsiteX22" fmla="*/ 0 w 409796"/>
              <a:gd name="connsiteY22" fmla="*/ 36904 h 475566"/>
              <a:gd name="connsiteX23" fmla="*/ 36907 w 409796"/>
              <a:gd name="connsiteY23" fmla="*/ 0 h 47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9796" h="475566">
                <a:moveTo>
                  <a:pt x="130765" y="168617"/>
                </a:moveTo>
                <a:cubicBezTo>
                  <a:pt x="126306" y="171141"/>
                  <a:pt x="123103" y="175879"/>
                  <a:pt x="123103" y="181760"/>
                </a:cubicBezTo>
                <a:lnTo>
                  <a:pt x="123103" y="362329"/>
                </a:lnTo>
                <a:cubicBezTo>
                  <a:pt x="123103" y="374043"/>
                  <a:pt x="135914" y="381329"/>
                  <a:pt x="145962" y="375282"/>
                </a:cubicBezTo>
                <a:lnTo>
                  <a:pt x="296543" y="284997"/>
                </a:lnTo>
                <a:cubicBezTo>
                  <a:pt x="306306" y="279187"/>
                  <a:pt x="306306" y="264949"/>
                  <a:pt x="296543" y="259045"/>
                </a:cubicBezTo>
                <a:lnTo>
                  <a:pt x="145962" y="168760"/>
                </a:lnTo>
                <a:cubicBezTo>
                  <a:pt x="140938" y="165784"/>
                  <a:pt x="135223" y="166093"/>
                  <a:pt x="130765" y="168617"/>
                </a:cubicBezTo>
                <a:close/>
                <a:moveTo>
                  <a:pt x="303354" y="198"/>
                </a:moveTo>
                <a:lnTo>
                  <a:pt x="409796" y="107830"/>
                </a:lnTo>
                <a:lnTo>
                  <a:pt x="323928" y="107830"/>
                </a:lnTo>
                <a:cubicBezTo>
                  <a:pt x="312498" y="107830"/>
                  <a:pt x="303354" y="98643"/>
                  <a:pt x="303354" y="87265"/>
                </a:cubicBezTo>
                <a:close/>
                <a:moveTo>
                  <a:pt x="36907" y="0"/>
                </a:moveTo>
                <a:lnTo>
                  <a:pt x="282114" y="0"/>
                </a:lnTo>
                <a:lnTo>
                  <a:pt x="282114" y="87190"/>
                </a:lnTo>
                <a:cubicBezTo>
                  <a:pt x="282114" y="110285"/>
                  <a:pt x="300829" y="129046"/>
                  <a:pt x="323926" y="129046"/>
                </a:cubicBezTo>
                <a:lnTo>
                  <a:pt x="323926" y="129141"/>
                </a:lnTo>
                <a:lnTo>
                  <a:pt x="409598" y="129141"/>
                </a:lnTo>
                <a:lnTo>
                  <a:pt x="409598" y="438662"/>
                </a:lnTo>
                <a:cubicBezTo>
                  <a:pt x="409598" y="459042"/>
                  <a:pt x="393073" y="475566"/>
                  <a:pt x="372691" y="475566"/>
                </a:cubicBezTo>
                <a:lnTo>
                  <a:pt x="36907" y="475566"/>
                </a:lnTo>
                <a:cubicBezTo>
                  <a:pt x="16477" y="475566"/>
                  <a:pt x="0" y="458995"/>
                  <a:pt x="0" y="438662"/>
                </a:cubicBezTo>
                <a:lnTo>
                  <a:pt x="0" y="36904"/>
                </a:lnTo>
                <a:cubicBezTo>
                  <a:pt x="0" y="16476"/>
                  <a:pt x="16525" y="0"/>
                  <a:pt x="369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video-player-play-button_17570">
            <a:extLst>
              <a:ext uri="{FF2B5EF4-FFF2-40B4-BE49-F238E27FC236}">
                <a16:creationId xmlns:a16="http://schemas.microsoft.com/office/drawing/2014/main" id="{C1AFE5D4-2FF7-BED3-6E77-F7C1344B95E8}"/>
              </a:ext>
            </a:extLst>
          </p:cNvPr>
          <p:cNvSpPr/>
          <p:nvPr/>
        </p:nvSpPr>
        <p:spPr>
          <a:xfrm>
            <a:off x="1605982" y="2114806"/>
            <a:ext cx="525367" cy="609685"/>
          </a:xfrm>
          <a:custGeom>
            <a:avLst/>
            <a:gdLst>
              <a:gd name="connsiteX0" fmla="*/ 130765 w 409796"/>
              <a:gd name="connsiteY0" fmla="*/ 168617 h 475566"/>
              <a:gd name="connsiteX1" fmla="*/ 123103 w 409796"/>
              <a:gd name="connsiteY1" fmla="*/ 181760 h 475566"/>
              <a:gd name="connsiteX2" fmla="*/ 123103 w 409796"/>
              <a:gd name="connsiteY2" fmla="*/ 362329 h 475566"/>
              <a:gd name="connsiteX3" fmla="*/ 145962 w 409796"/>
              <a:gd name="connsiteY3" fmla="*/ 375282 h 475566"/>
              <a:gd name="connsiteX4" fmla="*/ 296543 w 409796"/>
              <a:gd name="connsiteY4" fmla="*/ 284997 h 475566"/>
              <a:gd name="connsiteX5" fmla="*/ 296543 w 409796"/>
              <a:gd name="connsiteY5" fmla="*/ 259045 h 475566"/>
              <a:gd name="connsiteX6" fmla="*/ 145962 w 409796"/>
              <a:gd name="connsiteY6" fmla="*/ 168760 h 475566"/>
              <a:gd name="connsiteX7" fmla="*/ 130765 w 409796"/>
              <a:gd name="connsiteY7" fmla="*/ 168617 h 475566"/>
              <a:gd name="connsiteX8" fmla="*/ 303354 w 409796"/>
              <a:gd name="connsiteY8" fmla="*/ 198 h 475566"/>
              <a:gd name="connsiteX9" fmla="*/ 409796 w 409796"/>
              <a:gd name="connsiteY9" fmla="*/ 107830 h 475566"/>
              <a:gd name="connsiteX10" fmla="*/ 323928 w 409796"/>
              <a:gd name="connsiteY10" fmla="*/ 107830 h 475566"/>
              <a:gd name="connsiteX11" fmla="*/ 303354 w 409796"/>
              <a:gd name="connsiteY11" fmla="*/ 87265 h 475566"/>
              <a:gd name="connsiteX12" fmla="*/ 36907 w 409796"/>
              <a:gd name="connsiteY12" fmla="*/ 0 h 475566"/>
              <a:gd name="connsiteX13" fmla="*/ 282114 w 409796"/>
              <a:gd name="connsiteY13" fmla="*/ 0 h 475566"/>
              <a:gd name="connsiteX14" fmla="*/ 282114 w 409796"/>
              <a:gd name="connsiteY14" fmla="*/ 87190 h 475566"/>
              <a:gd name="connsiteX15" fmla="*/ 323926 w 409796"/>
              <a:gd name="connsiteY15" fmla="*/ 129046 h 475566"/>
              <a:gd name="connsiteX16" fmla="*/ 323926 w 409796"/>
              <a:gd name="connsiteY16" fmla="*/ 129141 h 475566"/>
              <a:gd name="connsiteX17" fmla="*/ 409598 w 409796"/>
              <a:gd name="connsiteY17" fmla="*/ 129141 h 475566"/>
              <a:gd name="connsiteX18" fmla="*/ 409598 w 409796"/>
              <a:gd name="connsiteY18" fmla="*/ 438662 h 475566"/>
              <a:gd name="connsiteX19" fmla="*/ 372691 w 409796"/>
              <a:gd name="connsiteY19" fmla="*/ 475566 h 475566"/>
              <a:gd name="connsiteX20" fmla="*/ 36907 w 409796"/>
              <a:gd name="connsiteY20" fmla="*/ 475566 h 475566"/>
              <a:gd name="connsiteX21" fmla="*/ 0 w 409796"/>
              <a:gd name="connsiteY21" fmla="*/ 438662 h 475566"/>
              <a:gd name="connsiteX22" fmla="*/ 0 w 409796"/>
              <a:gd name="connsiteY22" fmla="*/ 36904 h 475566"/>
              <a:gd name="connsiteX23" fmla="*/ 36907 w 409796"/>
              <a:gd name="connsiteY23" fmla="*/ 0 h 47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9796" h="475566">
                <a:moveTo>
                  <a:pt x="130765" y="168617"/>
                </a:moveTo>
                <a:cubicBezTo>
                  <a:pt x="126306" y="171141"/>
                  <a:pt x="123103" y="175879"/>
                  <a:pt x="123103" y="181760"/>
                </a:cubicBezTo>
                <a:lnTo>
                  <a:pt x="123103" y="362329"/>
                </a:lnTo>
                <a:cubicBezTo>
                  <a:pt x="123103" y="374043"/>
                  <a:pt x="135914" y="381329"/>
                  <a:pt x="145962" y="375282"/>
                </a:cubicBezTo>
                <a:lnTo>
                  <a:pt x="296543" y="284997"/>
                </a:lnTo>
                <a:cubicBezTo>
                  <a:pt x="306306" y="279187"/>
                  <a:pt x="306306" y="264949"/>
                  <a:pt x="296543" y="259045"/>
                </a:cubicBezTo>
                <a:lnTo>
                  <a:pt x="145962" y="168760"/>
                </a:lnTo>
                <a:cubicBezTo>
                  <a:pt x="140938" y="165784"/>
                  <a:pt x="135223" y="166093"/>
                  <a:pt x="130765" y="168617"/>
                </a:cubicBezTo>
                <a:close/>
                <a:moveTo>
                  <a:pt x="303354" y="198"/>
                </a:moveTo>
                <a:lnTo>
                  <a:pt x="409796" y="107830"/>
                </a:lnTo>
                <a:lnTo>
                  <a:pt x="323928" y="107830"/>
                </a:lnTo>
                <a:cubicBezTo>
                  <a:pt x="312498" y="107830"/>
                  <a:pt x="303354" y="98643"/>
                  <a:pt x="303354" y="87265"/>
                </a:cubicBezTo>
                <a:close/>
                <a:moveTo>
                  <a:pt x="36907" y="0"/>
                </a:moveTo>
                <a:lnTo>
                  <a:pt x="282114" y="0"/>
                </a:lnTo>
                <a:lnTo>
                  <a:pt x="282114" y="87190"/>
                </a:lnTo>
                <a:cubicBezTo>
                  <a:pt x="282114" y="110285"/>
                  <a:pt x="300829" y="129046"/>
                  <a:pt x="323926" y="129046"/>
                </a:cubicBezTo>
                <a:lnTo>
                  <a:pt x="323926" y="129141"/>
                </a:lnTo>
                <a:lnTo>
                  <a:pt x="409598" y="129141"/>
                </a:lnTo>
                <a:lnTo>
                  <a:pt x="409598" y="438662"/>
                </a:lnTo>
                <a:cubicBezTo>
                  <a:pt x="409598" y="459042"/>
                  <a:pt x="393073" y="475566"/>
                  <a:pt x="372691" y="475566"/>
                </a:cubicBezTo>
                <a:lnTo>
                  <a:pt x="36907" y="475566"/>
                </a:lnTo>
                <a:cubicBezTo>
                  <a:pt x="16477" y="475566"/>
                  <a:pt x="0" y="458995"/>
                  <a:pt x="0" y="438662"/>
                </a:cubicBezTo>
                <a:lnTo>
                  <a:pt x="0" y="36904"/>
                </a:lnTo>
                <a:cubicBezTo>
                  <a:pt x="0" y="16476"/>
                  <a:pt x="16525" y="0"/>
                  <a:pt x="369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video-player-play-button_17570">
            <a:extLst>
              <a:ext uri="{FF2B5EF4-FFF2-40B4-BE49-F238E27FC236}">
                <a16:creationId xmlns:a16="http://schemas.microsoft.com/office/drawing/2014/main" id="{9ECF059B-FB8F-B1B7-64CC-78D8053077FB}"/>
              </a:ext>
            </a:extLst>
          </p:cNvPr>
          <p:cNvSpPr/>
          <p:nvPr/>
        </p:nvSpPr>
        <p:spPr>
          <a:xfrm>
            <a:off x="3071781" y="2114806"/>
            <a:ext cx="525367" cy="609685"/>
          </a:xfrm>
          <a:custGeom>
            <a:avLst/>
            <a:gdLst>
              <a:gd name="connsiteX0" fmla="*/ 130765 w 409796"/>
              <a:gd name="connsiteY0" fmla="*/ 168617 h 475566"/>
              <a:gd name="connsiteX1" fmla="*/ 123103 w 409796"/>
              <a:gd name="connsiteY1" fmla="*/ 181760 h 475566"/>
              <a:gd name="connsiteX2" fmla="*/ 123103 w 409796"/>
              <a:gd name="connsiteY2" fmla="*/ 362329 h 475566"/>
              <a:gd name="connsiteX3" fmla="*/ 145962 w 409796"/>
              <a:gd name="connsiteY3" fmla="*/ 375282 h 475566"/>
              <a:gd name="connsiteX4" fmla="*/ 296543 w 409796"/>
              <a:gd name="connsiteY4" fmla="*/ 284997 h 475566"/>
              <a:gd name="connsiteX5" fmla="*/ 296543 w 409796"/>
              <a:gd name="connsiteY5" fmla="*/ 259045 h 475566"/>
              <a:gd name="connsiteX6" fmla="*/ 145962 w 409796"/>
              <a:gd name="connsiteY6" fmla="*/ 168760 h 475566"/>
              <a:gd name="connsiteX7" fmla="*/ 130765 w 409796"/>
              <a:gd name="connsiteY7" fmla="*/ 168617 h 475566"/>
              <a:gd name="connsiteX8" fmla="*/ 303354 w 409796"/>
              <a:gd name="connsiteY8" fmla="*/ 198 h 475566"/>
              <a:gd name="connsiteX9" fmla="*/ 409796 w 409796"/>
              <a:gd name="connsiteY9" fmla="*/ 107830 h 475566"/>
              <a:gd name="connsiteX10" fmla="*/ 323928 w 409796"/>
              <a:gd name="connsiteY10" fmla="*/ 107830 h 475566"/>
              <a:gd name="connsiteX11" fmla="*/ 303354 w 409796"/>
              <a:gd name="connsiteY11" fmla="*/ 87265 h 475566"/>
              <a:gd name="connsiteX12" fmla="*/ 36907 w 409796"/>
              <a:gd name="connsiteY12" fmla="*/ 0 h 475566"/>
              <a:gd name="connsiteX13" fmla="*/ 282114 w 409796"/>
              <a:gd name="connsiteY13" fmla="*/ 0 h 475566"/>
              <a:gd name="connsiteX14" fmla="*/ 282114 w 409796"/>
              <a:gd name="connsiteY14" fmla="*/ 87190 h 475566"/>
              <a:gd name="connsiteX15" fmla="*/ 323926 w 409796"/>
              <a:gd name="connsiteY15" fmla="*/ 129046 h 475566"/>
              <a:gd name="connsiteX16" fmla="*/ 323926 w 409796"/>
              <a:gd name="connsiteY16" fmla="*/ 129141 h 475566"/>
              <a:gd name="connsiteX17" fmla="*/ 409598 w 409796"/>
              <a:gd name="connsiteY17" fmla="*/ 129141 h 475566"/>
              <a:gd name="connsiteX18" fmla="*/ 409598 w 409796"/>
              <a:gd name="connsiteY18" fmla="*/ 438662 h 475566"/>
              <a:gd name="connsiteX19" fmla="*/ 372691 w 409796"/>
              <a:gd name="connsiteY19" fmla="*/ 475566 h 475566"/>
              <a:gd name="connsiteX20" fmla="*/ 36907 w 409796"/>
              <a:gd name="connsiteY20" fmla="*/ 475566 h 475566"/>
              <a:gd name="connsiteX21" fmla="*/ 0 w 409796"/>
              <a:gd name="connsiteY21" fmla="*/ 438662 h 475566"/>
              <a:gd name="connsiteX22" fmla="*/ 0 w 409796"/>
              <a:gd name="connsiteY22" fmla="*/ 36904 h 475566"/>
              <a:gd name="connsiteX23" fmla="*/ 36907 w 409796"/>
              <a:gd name="connsiteY23" fmla="*/ 0 h 47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9796" h="475566">
                <a:moveTo>
                  <a:pt x="130765" y="168617"/>
                </a:moveTo>
                <a:cubicBezTo>
                  <a:pt x="126306" y="171141"/>
                  <a:pt x="123103" y="175879"/>
                  <a:pt x="123103" y="181760"/>
                </a:cubicBezTo>
                <a:lnTo>
                  <a:pt x="123103" y="362329"/>
                </a:lnTo>
                <a:cubicBezTo>
                  <a:pt x="123103" y="374043"/>
                  <a:pt x="135914" y="381329"/>
                  <a:pt x="145962" y="375282"/>
                </a:cubicBezTo>
                <a:lnTo>
                  <a:pt x="296543" y="284997"/>
                </a:lnTo>
                <a:cubicBezTo>
                  <a:pt x="306306" y="279187"/>
                  <a:pt x="306306" y="264949"/>
                  <a:pt x="296543" y="259045"/>
                </a:cubicBezTo>
                <a:lnTo>
                  <a:pt x="145962" y="168760"/>
                </a:lnTo>
                <a:cubicBezTo>
                  <a:pt x="140938" y="165784"/>
                  <a:pt x="135223" y="166093"/>
                  <a:pt x="130765" y="168617"/>
                </a:cubicBezTo>
                <a:close/>
                <a:moveTo>
                  <a:pt x="303354" y="198"/>
                </a:moveTo>
                <a:lnTo>
                  <a:pt x="409796" y="107830"/>
                </a:lnTo>
                <a:lnTo>
                  <a:pt x="323928" y="107830"/>
                </a:lnTo>
                <a:cubicBezTo>
                  <a:pt x="312498" y="107830"/>
                  <a:pt x="303354" y="98643"/>
                  <a:pt x="303354" y="87265"/>
                </a:cubicBezTo>
                <a:close/>
                <a:moveTo>
                  <a:pt x="36907" y="0"/>
                </a:moveTo>
                <a:lnTo>
                  <a:pt x="282114" y="0"/>
                </a:lnTo>
                <a:lnTo>
                  <a:pt x="282114" y="87190"/>
                </a:lnTo>
                <a:cubicBezTo>
                  <a:pt x="282114" y="110285"/>
                  <a:pt x="300829" y="129046"/>
                  <a:pt x="323926" y="129046"/>
                </a:cubicBezTo>
                <a:lnTo>
                  <a:pt x="323926" y="129141"/>
                </a:lnTo>
                <a:lnTo>
                  <a:pt x="409598" y="129141"/>
                </a:lnTo>
                <a:lnTo>
                  <a:pt x="409598" y="438662"/>
                </a:lnTo>
                <a:cubicBezTo>
                  <a:pt x="409598" y="459042"/>
                  <a:pt x="393073" y="475566"/>
                  <a:pt x="372691" y="475566"/>
                </a:cubicBezTo>
                <a:lnTo>
                  <a:pt x="36907" y="475566"/>
                </a:lnTo>
                <a:cubicBezTo>
                  <a:pt x="16477" y="475566"/>
                  <a:pt x="0" y="458995"/>
                  <a:pt x="0" y="438662"/>
                </a:cubicBezTo>
                <a:lnTo>
                  <a:pt x="0" y="36904"/>
                </a:lnTo>
                <a:cubicBezTo>
                  <a:pt x="0" y="16476"/>
                  <a:pt x="16525" y="0"/>
                  <a:pt x="369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" name="video-player-play-button_17570">
            <a:extLst>
              <a:ext uri="{FF2B5EF4-FFF2-40B4-BE49-F238E27FC236}">
                <a16:creationId xmlns:a16="http://schemas.microsoft.com/office/drawing/2014/main" id="{432B90C9-329C-C0B8-16CE-21E11124F9B5}"/>
              </a:ext>
            </a:extLst>
          </p:cNvPr>
          <p:cNvSpPr/>
          <p:nvPr/>
        </p:nvSpPr>
        <p:spPr>
          <a:xfrm>
            <a:off x="2338881" y="2114806"/>
            <a:ext cx="525367" cy="609685"/>
          </a:xfrm>
          <a:custGeom>
            <a:avLst/>
            <a:gdLst>
              <a:gd name="connsiteX0" fmla="*/ 130765 w 409796"/>
              <a:gd name="connsiteY0" fmla="*/ 168617 h 475566"/>
              <a:gd name="connsiteX1" fmla="*/ 123103 w 409796"/>
              <a:gd name="connsiteY1" fmla="*/ 181760 h 475566"/>
              <a:gd name="connsiteX2" fmla="*/ 123103 w 409796"/>
              <a:gd name="connsiteY2" fmla="*/ 362329 h 475566"/>
              <a:gd name="connsiteX3" fmla="*/ 145962 w 409796"/>
              <a:gd name="connsiteY3" fmla="*/ 375282 h 475566"/>
              <a:gd name="connsiteX4" fmla="*/ 296543 w 409796"/>
              <a:gd name="connsiteY4" fmla="*/ 284997 h 475566"/>
              <a:gd name="connsiteX5" fmla="*/ 296543 w 409796"/>
              <a:gd name="connsiteY5" fmla="*/ 259045 h 475566"/>
              <a:gd name="connsiteX6" fmla="*/ 145962 w 409796"/>
              <a:gd name="connsiteY6" fmla="*/ 168760 h 475566"/>
              <a:gd name="connsiteX7" fmla="*/ 130765 w 409796"/>
              <a:gd name="connsiteY7" fmla="*/ 168617 h 475566"/>
              <a:gd name="connsiteX8" fmla="*/ 303354 w 409796"/>
              <a:gd name="connsiteY8" fmla="*/ 198 h 475566"/>
              <a:gd name="connsiteX9" fmla="*/ 409796 w 409796"/>
              <a:gd name="connsiteY9" fmla="*/ 107830 h 475566"/>
              <a:gd name="connsiteX10" fmla="*/ 323928 w 409796"/>
              <a:gd name="connsiteY10" fmla="*/ 107830 h 475566"/>
              <a:gd name="connsiteX11" fmla="*/ 303354 w 409796"/>
              <a:gd name="connsiteY11" fmla="*/ 87265 h 475566"/>
              <a:gd name="connsiteX12" fmla="*/ 36907 w 409796"/>
              <a:gd name="connsiteY12" fmla="*/ 0 h 475566"/>
              <a:gd name="connsiteX13" fmla="*/ 282114 w 409796"/>
              <a:gd name="connsiteY13" fmla="*/ 0 h 475566"/>
              <a:gd name="connsiteX14" fmla="*/ 282114 w 409796"/>
              <a:gd name="connsiteY14" fmla="*/ 87190 h 475566"/>
              <a:gd name="connsiteX15" fmla="*/ 323926 w 409796"/>
              <a:gd name="connsiteY15" fmla="*/ 129046 h 475566"/>
              <a:gd name="connsiteX16" fmla="*/ 323926 w 409796"/>
              <a:gd name="connsiteY16" fmla="*/ 129141 h 475566"/>
              <a:gd name="connsiteX17" fmla="*/ 409598 w 409796"/>
              <a:gd name="connsiteY17" fmla="*/ 129141 h 475566"/>
              <a:gd name="connsiteX18" fmla="*/ 409598 w 409796"/>
              <a:gd name="connsiteY18" fmla="*/ 438662 h 475566"/>
              <a:gd name="connsiteX19" fmla="*/ 372691 w 409796"/>
              <a:gd name="connsiteY19" fmla="*/ 475566 h 475566"/>
              <a:gd name="connsiteX20" fmla="*/ 36907 w 409796"/>
              <a:gd name="connsiteY20" fmla="*/ 475566 h 475566"/>
              <a:gd name="connsiteX21" fmla="*/ 0 w 409796"/>
              <a:gd name="connsiteY21" fmla="*/ 438662 h 475566"/>
              <a:gd name="connsiteX22" fmla="*/ 0 w 409796"/>
              <a:gd name="connsiteY22" fmla="*/ 36904 h 475566"/>
              <a:gd name="connsiteX23" fmla="*/ 36907 w 409796"/>
              <a:gd name="connsiteY23" fmla="*/ 0 h 47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9796" h="475566">
                <a:moveTo>
                  <a:pt x="130765" y="168617"/>
                </a:moveTo>
                <a:cubicBezTo>
                  <a:pt x="126306" y="171141"/>
                  <a:pt x="123103" y="175879"/>
                  <a:pt x="123103" y="181760"/>
                </a:cubicBezTo>
                <a:lnTo>
                  <a:pt x="123103" y="362329"/>
                </a:lnTo>
                <a:cubicBezTo>
                  <a:pt x="123103" y="374043"/>
                  <a:pt x="135914" y="381329"/>
                  <a:pt x="145962" y="375282"/>
                </a:cubicBezTo>
                <a:lnTo>
                  <a:pt x="296543" y="284997"/>
                </a:lnTo>
                <a:cubicBezTo>
                  <a:pt x="306306" y="279187"/>
                  <a:pt x="306306" y="264949"/>
                  <a:pt x="296543" y="259045"/>
                </a:cubicBezTo>
                <a:lnTo>
                  <a:pt x="145962" y="168760"/>
                </a:lnTo>
                <a:cubicBezTo>
                  <a:pt x="140938" y="165784"/>
                  <a:pt x="135223" y="166093"/>
                  <a:pt x="130765" y="168617"/>
                </a:cubicBezTo>
                <a:close/>
                <a:moveTo>
                  <a:pt x="303354" y="198"/>
                </a:moveTo>
                <a:lnTo>
                  <a:pt x="409796" y="107830"/>
                </a:lnTo>
                <a:lnTo>
                  <a:pt x="323928" y="107830"/>
                </a:lnTo>
                <a:cubicBezTo>
                  <a:pt x="312498" y="107830"/>
                  <a:pt x="303354" y="98643"/>
                  <a:pt x="303354" y="87265"/>
                </a:cubicBezTo>
                <a:close/>
                <a:moveTo>
                  <a:pt x="36907" y="0"/>
                </a:moveTo>
                <a:lnTo>
                  <a:pt x="282114" y="0"/>
                </a:lnTo>
                <a:lnTo>
                  <a:pt x="282114" y="87190"/>
                </a:lnTo>
                <a:cubicBezTo>
                  <a:pt x="282114" y="110285"/>
                  <a:pt x="300829" y="129046"/>
                  <a:pt x="323926" y="129046"/>
                </a:cubicBezTo>
                <a:lnTo>
                  <a:pt x="323926" y="129141"/>
                </a:lnTo>
                <a:lnTo>
                  <a:pt x="409598" y="129141"/>
                </a:lnTo>
                <a:lnTo>
                  <a:pt x="409598" y="438662"/>
                </a:lnTo>
                <a:cubicBezTo>
                  <a:pt x="409598" y="459042"/>
                  <a:pt x="393073" y="475566"/>
                  <a:pt x="372691" y="475566"/>
                </a:cubicBezTo>
                <a:lnTo>
                  <a:pt x="36907" y="475566"/>
                </a:lnTo>
                <a:cubicBezTo>
                  <a:pt x="16477" y="475566"/>
                  <a:pt x="0" y="458995"/>
                  <a:pt x="0" y="438662"/>
                </a:cubicBezTo>
                <a:lnTo>
                  <a:pt x="0" y="36904"/>
                </a:lnTo>
                <a:cubicBezTo>
                  <a:pt x="0" y="16476"/>
                  <a:pt x="16525" y="0"/>
                  <a:pt x="369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file_307340">
            <a:extLst>
              <a:ext uri="{FF2B5EF4-FFF2-40B4-BE49-F238E27FC236}">
                <a16:creationId xmlns:a16="http://schemas.microsoft.com/office/drawing/2014/main" id="{10CC17FF-1A5F-6DD4-394B-9BC0EC4A9CEF}"/>
              </a:ext>
            </a:extLst>
          </p:cNvPr>
          <p:cNvSpPr/>
          <p:nvPr/>
        </p:nvSpPr>
        <p:spPr>
          <a:xfrm>
            <a:off x="6755301" y="1832244"/>
            <a:ext cx="442265" cy="609685"/>
          </a:xfrm>
          <a:custGeom>
            <a:avLst/>
            <a:gdLst>
              <a:gd name="connsiteX0" fmla="*/ 238808 w 440116"/>
              <a:gd name="connsiteY0" fmla="*/ 497698 h 606722"/>
              <a:gd name="connsiteX1" fmla="*/ 307880 w 440116"/>
              <a:gd name="connsiteY1" fmla="*/ 497698 h 606722"/>
              <a:gd name="connsiteX2" fmla="*/ 321143 w 440116"/>
              <a:gd name="connsiteY2" fmla="*/ 510929 h 606722"/>
              <a:gd name="connsiteX3" fmla="*/ 307880 w 440116"/>
              <a:gd name="connsiteY3" fmla="*/ 524160 h 606722"/>
              <a:gd name="connsiteX4" fmla="*/ 238808 w 440116"/>
              <a:gd name="connsiteY4" fmla="*/ 524160 h 606722"/>
              <a:gd name="connsiteX5" fmla="*/ 225456 w 440116"/>
              <a:gd name="connsiteY5" fmla="*/ 510929 h 606722"/>
              <a:gd name="connsiteX6" fmla="*/ 238808 w 440116"/>
              <a:gd name="connsiteY6" fmla="*/ 497698 h 606722"/>
              <a:gd name="connsiteX7" fmla="*/ 238715 w 440116"/>
              <a:gd name="connsiteY7" fmla="*/ 444704 h 606722"/>
              <a:gd name="connsiteX8" fmla="*/ 359114 w 440116"/>
              <a:gd name="connsiteY8" fmla="*/ 444704 h 606722"/>
              <a:gd name="connsiteX9" fmla="*/ 372373 w 440116"/>
              <a:gd name="connsiteY9" fmla="*/ 457971 h 606722"/>
              <a:gd name="connsiteX10" fmla="*/ 359114 w 440116"/>
              <a:gd name="connsiteY10" fmla="*/ 471237 h 606722"/>
              <a:gd name="connsiteX11" fmla="*/ 238715 w 440116"/>
              <a:gd name="connsiteY11" fmla="*/ 471237 h 606722"/>
              <a:gd name="connsiteX12" fmla="*/ 225456 w 440116"/>
              <a:gd name="connsiteY12" fmla="*/ 457971 h 606722"/>
              <a:gd name="connsiteX13" fmla="*/ 238715 w 440116"/>
              <a:gd name="connsiteY13" fmla="*/ 444704 h 606722"/>
              <a:gd name="connsiteX14" fmla="*/ 101535 w 440116"/>
              <a:gd name="connsiteY14" fmla="*/ 418125 h 606722"/>
              <a:gd name="connsiteX15" fmla="*/ 101535 w 440116"/>
              <a:gd name="connsiteY15" fmla="*/ 497674 h 606722"/>
              <a:gd name="connsiteX16" fmla="*/ 168378 w 440116"/>
              <a:gd name="connsiteY16" fmla="*/ 497674 h 606722"/>
              <a:gd name="connsiteX17" fmla="*/ 168378 w 440116"/>
              <a:gd name="connsiteY17" fmla="*/ 418125 h 606722"/>
              <a:gd name="connsiteX18" fmla="*/ 238715 w 440116"/>
              <a:gd name="connsiteY18" fmla="*/ 391638 h 606722"/>
              <a:gd name="connsiteX19" fmla="*/ 359114 w 440116"/>
              <a:gd name="connsiteY19" fmla="*/ 391638 h 606722"/>
              <a:gd name="connsiteX20" fmla="*/ 372373 w 440116"/>
              <a:gd name="connsiteY20" fmla="*/ 404905 h 606722"/>
              <a:gd name="connsiteX21" fmla="*/ 359114 w 440116"/>
              <a:gd name="connsiteY21" fmla="*/ 418171 h 606722"/>
              <a:gd name="connsiteX22" fmla="*/ 238715 w 440116"/>
              <a:gd name="connsiteY22" fmla="*/ 418171 h 606722"/>
              <a:gd name="connsiteX23" fmla="*/ 225456 w 440116"/>
              <a:gd name="connsiteY23" fmla="*/ 404905 h 606722"/>
              <a:gd name="connsiteX24" fmla="*/ 238715 w 440116"/>
              <a:gd name="connsiteY24" fmla="*/ 391638 h 606722"/>
              <a:gd name="connsiteX25" fmla="*/ 88273 w 440116"/>
              <a:gd name="connsiteY25" fmla="*/ 391638 h 606722"/>
              <a:gd name="connsiteX26" fmla="*/ 181640 w 440116"/>
              <a:gd name="connsiteY26" fmla="*/ 391638 h 606722"/>
              <a:gd name="connsiteX27" fmla="*/ 194902 w 440116"/>
              <a:gd name="connsiteY27" fmla="*/ 404882 h 606722"/>
              <a:gd name="connsiteX28" fmla="*/ 194902 w 440116"/>
              <a:gd name="connsiteY28" fmla="*/ 510917 h 606722"/>
              <a:gd name="connsiteX29" fmla="*/ 181640 w 440116"/>
              <a:gd name="connsiteY29" fmla="*/ 524160 h 606722"/>
              <a:gd name="connsiteX30" fmla="*/ 88273 w 440116"/>
              <a:gd name="connsiteY30" fmla="*/ 524160 h 606722"/>
              <a:gd name="connsiteX31" fmla="*/ 75011 w 440116"/>
              <a:gd name="connsiteY31" fmla="*/ 510917 h 606722"/>
              <a:gd name="connsiteX32" fmla="*/ 75011 w 440116"/>
              <a:gd name="connsiteY32" fmla="*/ 404882 h 606722"/>
              <a:gd name="connsiteX33" fmla="*/ 88273 w 440116"/>
              <a:gd name="connsiteY33" fmla="*/ 391638 h 606722"/>
              <a:gd name="connsiteX34" fmla="*/ 88273 w 440116"/>
              <a:gd name="connsiteY34" fmla="*/ 338714 h 606722"/>
              <a:gd name="connsiteX35" fmla="*/ 359112 w 440116"/>
              <a:gd name="connsiteY35" fmla="*/ 338714 h 606722"/>
              <a:gd name="connsiteX36" fmla="*/ 372373 w 440116"/>
              <a:gd name="connsiteY36" fmla="*/ 351945 h 606722"/>
              <a:gd name="connsiteX37" fmla="*/ 359112 w 440116"/>
              <a:gd name="connsiteY37" fmla="*/ 365176 h 606722"/>
              <a:gd name="connsiteX38" fmla="*/ 88273 w 440116"/>
              <a:gd name="connsiteY38" fmla="*/ 365176 h 606722"/>
              <a:gd name="connsiteX39" fmla="*/ 75011 w 440116"/>
              <a:gd name="connsiteY39" fmla="*/ 351945 h 606722"/>
              <a:gd name="connsiteX40" fmla="*/ 88273 w 440116"/>
              <a:gd name="connsiteY40" fmla="*/ 338714 h 606722"/>
              <a:gd name="connsiteX41" fmla="*/ 263553 w 440116"/>
              <a:gd name="connsiteY41" fmla="*/ 285649 h 606722"/>
              <a:gd name="connsiteX42" fmla="*/ 359115 w 440116"/>
              <a:gd name="connsiteY42" fmla="*/ 285649 h 606722"/>
              <a:gd name="connsiteX43" fmla="*/ 372373 w 440116"/>
              <a:gd name="connsiteY43" fmla="*/ 298880 h 606722"/>
              <a:gd name="connsiteX44" fmla="*/ 359115 w 440116"/>
              <a:gd name="connsiteY44" fmla="*/ 312111 h 606722"/>
              <a:gd name="connsiteX45" fmla="*/ 263553 w 440116"/>
              <a:gd name="connsiteY45" fmla="*/ 312111 h 606722"/>
              <a:gd name="connsiteX46" fmla="*/ 250295 w 440116"/>
              <a:gd name="connsiteY46" fmla="*/ 298880 h 606722"/>
              <a:gd name="connsiteX47" fmla="*/ 263553 w 440116"/>
              <a:gd name="connsiteY47" fmla="*/ 285649 h 606722"/>
              <a:gd name="connsiteX48" fmla="*/ 88277 w 440116"/>
              <a:gd name="connsiteY48" fmla="*/ 285649 h 606722"/>
              <a:gd name="connsiteX49" fmla="*/ 183895 w 440116"/>
              <a:gd name="connsiteY49" fmla="*/ 285649 h 606722"/>
              <a:gd name="connsiteX50" fmla="*/ 197160 w 440116"/>
              <a:gd name="connsiteY50" fmla="*/ 298880 h 606722"/>
              <a:gd name="connsiteX51" fmla="*/ 183895 w 440116"/>
              <a:gd name="connsiteY51" fmla="*/ 312111 h 606722"/>
              <a:gd name="connsiteX52" fmla="*/ 88277 w 440116"/>
              <a:gd name="connsiteY52" fmla="*/ 312111 h 606722"/>
              <a:gd name="connsiteX53" fmla="*/ 75011 w 440116"/>
              <a:gd name="connsiteY53" fmla="*/ 298880 h 606722"/>
              <a:gd name="connsiteX54" fmla="*/ 88277 w 440116"/>
              <a:gd name="connsiteY54" fmla="*/ 285649 h 606722"/>
              <a:gd name="connsiteX55" fmla="*/ 263553 w 440116"/>
              <a:gd name="connsiteY55" fmla="*/ 232654 h 606722"/>
              <a:gd name="connsiteX56" fmla="*/ 359115 w 440116"/>
              <a:gd name="connsiteY56" fmla="*/ 232654 h 606722"/>
              <a:gd name="connsiteX57" fmla="*/ 372373 w 440116"/>
              <a:gd name="connsiteY57" fmla="*/ 245920 h 606722"/>
              <a:gd name="connsiteX58" fmla="*/ 359115 w 440116"/>
              <a:gd name="connsiteY58" fmla="*/ 259187 h 606722"/>
              <a:gd name="connsiteX59" fmla="*/ 263553 w 440116"/>
              <a:gd name="connsiteY59" fmla="*/ 259187 h 606722"/>
              <a:gd name="connsiteX60" fmla="*/ 250295 w 440116"/>
              <a:gd name="connsiteY60" fmla="*/ 245920 h 606722"/>
              <a:gd name="connsiteX61" fmla="*/ 263553 w 440116"/>
              <a:gd name="connsiteY61" fmla="*/ 232654 h 606722"/>
              <a:gd name="connsiteX62" fmla="*/ 88277 w 440116"/>
              <a:gd name="connsiteY62" fmla="*/ 232654 h 606722"/>
              <a:gd name="connsiteX63" fmla="*/ 183895 w 440116"/>
              <a:gd name="connsiteY63" fmla="*/ 232654 h 606722"/>
              <a:gd name="connsiteX64" fmla="*/ 197160 w 440116"/>
              <a:gd name="connsiteY64" fmla="*/ 245920 h 606722"/>
              <a:gd name="connsiteX65" fmla="*/ 183895 w 440116"/>
              <a:gd name="connsiteY65" fmla="*/ 259187 h 606722"/>
              <a:gd name="connsiteX66" fmla="*/ 88277 w 440116"/>
              <a:gd name="connsiteY66" fmla="*/ 259187 h 606722"/>
              <a:gd name="connsiteX67" fmla="*/ 75011 w 440116"/>
              <a:gd name="connsiteY67" fmla="*/ 245920 h 606722"/>
              <a:gd name="connsiteX68" fmla="*/ 88277 w 440116"/>
              <a:gd name="connsiteY68" fmla="*/ 232654 h 606722"/>
              <a:gd name="connsiteX69" fmla="*/ 88273 w 440116"/>
              <a:gd name="connsiteY69" fmla="*/ 179589 h 606722"/>
              <a:gd name="connsiteX70" fmla="*/ 359112 w 440116"/>
              <a:gd name="connsiteY70" fmla="*/ 179589 h 606722"/>
              <a:gd name="connsiteX71" fmla="*/ 372373 w 440116"/>
              <a:gd name="connsiteY71" fmla="*/ 192855 h 606722"/>
              <a:gd name="connsiteX72" fmla="*/ 359112 w 440116"/>
              <a:gd name="connsiteY72" fmla="*/ 206122 h 606722"/>
              <a:gd name="connsiteX73" fmla="*/ 88273 w 440116"/>
              <a:gd name="connsiteY73" fmla="*/ 206122 h 606722"/>
              <a:gd name="connsiteX74" fmla="*/ 75011 w 440116"/>
              <a:gd name="connsiteY74" fmla="*/ 192855 h 606722"/>
              <a:gd name="connsiteX75" fmla="*/ 88273 w 440116"/>
              <a:gd name="connsiteY75" fmla="*/ 179589 h 606722"/>
              <a:gd name="connsiteX76" fmla="*/ 236673 w 440116"/>
              <a:gd name="connsiteY76" fmla="*/ 86231 h 606722"/>
              <a:gd name="connsiteX77" fmla="*/ 340552 w 440116"/>
              <a:gd name="connsiteY77" fmla="*/ 86231 h 606722"/>
              <a:gd name="connsiteX78" fmla="*/ 353815 w 440116"/>
              <a:gd name="connsiteY78" fmla="*/ 99542 h 606722"/>
              <a:gd name="connsiteX79" fmla="*/ 340552 w 440116"/>
              <a:gd name="connsiteY79" fmla="*/ 112764 h 606722"/>
              <a:gd name="connsiteX80" fmla="*/ 236673 w 440116"/>
              <a:gd name="connsiteY80" fmla="*/ 112764 h 606722"/>
              <a:gd name="connsiteX81" fmla="*/ 223410 w 440116"/>
              <a:gd name="connsiteY81" fmla="*/ 99542 h 606722"/>
              <a:gd name="connsiteX82" fmla="*/ 236673 w 440116"/>
              <a:gd name="connsiteY82" fmla="*/ 86231 h 606722"/>
              <a:gd name="connsiteX83" fmla="*/ 188322 w 440116"/>
              <a:gd name="connsiteY83" fmla="*/ 86231 h 606722"/>
              <a:gd name="connsiteX84" fmla="*/ 190545 w 440116"/>
              <a:gd name="connsiteY84" fmla="*/ 86231 h 606722"/>
              <a:gd name="connsiteX85" fmla="*/ 203793 w 440116"/>
              <a:gd name="connsiteY85" fmla="*/ 99542 h 606722"/>
              <a:gd name="connsiteX86" fmla="*/ 190545 w 440116"/>
              <a:gd name="connsiteY86" fmla="*/ 112764 h 606722"/>
              <a:gd name="connsiteX87" fmla="*/ 188322 w 440116"/>
              <a:gd name="connsiteY87" fmla="*/ 112764 h 606722"/>
              <a:gd name="connsiteX88" fmla="*/ 175073 w 440116"/>
              <a:gd name="connsiteY88" fmla="*/ 99542 h 606722"/>
              <a:gd name="connsiteX89" fmla="*/ 188322 w 440116"/>
              <a:gd name="connsiteY89" fmla="*/ 86231 h 606722"/>
              <a:gd name="connsiteX90" fmla="*/ 104311 w 440116"/>
              <a:gd name="connsiteY90" fmla="*/ 45235 h 606722"/>
              <a:gd name="connsiteX91" fmla="*/ 45302 w 440116"/>
              <a:gd name="connsiteY91" fmla="*/ 104157 h 606722"/>
              <a:gd name="connsiteX92" fmla="*/ 104311 w 440116"/>
              <a:gd name="connsiteY92" fmla="*/ 104157 h 606722"/>
              <a:gd name="connsiteX93" fmla="*/ 130833 w 440116"/>
              <a:gd name="connsiteY93" fmla="*/ 26483 h 606722"/>
              <a:gd name="connsiteX94" fmla="*/ 130833 w 440116"/>
              <a:gd name="connsiteY94" fmla="*/ 117398 h 606722"/>
              <a:gd name="connsiteX95" fmla="*/ 117572 w 440116"/>
              <a:gd name="connsiteY95" fmla="*/ 130729 h 606722"/>
              <a:gd name="connsiteX96" fmla="*/ 26523 w 440116"/>
              <a:gd name="connsiteY96" fmla="*/ 130729 h 606722"/>
              <a:gd name="connsiteX97" fmla="*/ 26523 w 440116"/>
              <a:gd name="connsiteY97" fmla="*/ 580150 h 606722"/>
              <a:gd name="connsiteX98" fmla="*/ 413593 w 440116"/>
              <a:gd name="connsiteY98" fmla="*/ 580150 h 606722"/>
              <a:gd name="connsiteX99" fmla="*/ 413593 w 440116"/>
              <a:gd name="connsiteY99" fmla="*/ 26483 h 606722"/>
              <a:gd name="connsiteX100" fmla="*/ 117572 w 440116"/>
              <a:gd name="connsiteY100" fmla="*/ 0 h 606722"/>
              <a:gd name="connsiteX101" fmla="*/ 426855 w 440116"/>
              <a:gd name="connsiteY101" fmla="*/ 0 h 606722"/>
              <a:gd name="connsiteX102" fmla="*/ 440116 w 440116"/>
              <a:gd name="connsiteY102" fmla="*/ 13242 h 606722"/>
              <a:gd name="connsiteX103" fmla="*/ 440116 w 440116"/>
              <a:gd name="connsiteY103" fmla="*/ 593480 h 606722"/>
              <a:gd name="connsiteX104" fmla="*/ 426855 w 440116"/>
              <a:gd name="connsiteY104" fmla="*/ 606722 h 606722"/>
              <a:gd name="connsiteX105" fmla="*/ 13261 w 440116"/>
              <a:gd name="connsiteY105" fmla="*/ 606722 h 606722"/>
              <a:gd name="connsiteX106" fmla="*/ 0 w 440116"/>
              <a:gd name="connsiteY106" fmla="*/ 593480 h 606722"/>
              <a:gd name="connsiteX107" fmla="*/ 0 w 440116"/>
              <a:gd name="connsiteY107" fmla="*/ 117398 h 606722"/>
              <a:gd name="connsiteX108" fmla="*/ 3827 w 440116"/>
              <a:gd name="connsiteY108" fmla="*/ 108067 h 606722"/>
              <a:gd name="connsiteX109" fmla="*/ 108138 w 440116"/>
              <a:gd name="connsiteY109" fmla="*/ 3910 h 606722"/>
              <a:gd name="connsiteX110" fmla="*/ 117572 w 440116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40116" h="606722">
                <a:moveTo>
                  <a:pt x="238808" y="497698"/>
                </a:moveTo>
                <a:lnTo>
                  <a:pt x="307880" y="497698"/>
                </a:lnTo>
                <a:cubicBezTo>
                  <a:pt x="315179" y="497698"/>
                  <a:pt x="321143" y="503648"/>
                  <a:pt x="321143" y="510929"/>
                </a:cubicBezTo>
                <a:cubicBezTo>
                  <a:pt x="321143" y="518300"/>
                  <a:pt x="315179" y="524160"/>
                  <a:pt x="307880" y="524160"/>
                </a:cubicBezTo>
                <a:lnTo>
                  <a:pt x="238808" y="524160"/>
                </a:lnTo>
                <a:cubicBezTo>
                  <a:pt x="231420" y="524160"/>
                  <a:pt x="225456" y="518300"/>
                  <a:pt x="225456" y="510929"/>
                </a:cubicBezTo>
                <a:cubicBezTo>
                  <a:pt x="225456" y="503648"/>
                  <a:pt x="231420" y="497698"/>
                  <a:pt x="238808" y="497698"/>
                </a:cubicBezTo>
                <a:close/>
                <a:moveTo>
                  <a:pt x="238715" y="444704"/>
                </a:moveTo>
                <a:lnTo>
                  <a:pt x="359114" y="444704"/>
                </a:lnTo>
                <a:cubicBezTo>
                  <a:pt x="366411" y="444704"/>
                  <a:pt x="372373" y="450581"/>
                  <a:pt x="372373" y="457971"/>
                </a:cubicBezTo>
                <a:cubicBezTo>
                  <a:pt x="372373" y="465272"/>
                  <a:pt x="366411" y="471237"/>
                  <a:pt x="359114" y="471237"/>
                </a:cubicBezTo>
                <a:lnTo>
                  <a:pt x="238715" y="471237"/>
                </a:lnTo>
                <a:cubicBezTo>
                  <a:pt x="231418" y="471237"/>
                  <a:pt x="225456" y="465272"/>
                  <a:pt x="225456" y="457971"/>
                </a:cubicBezTo>
                <a:cubicBezTo>
                  <a:pt x="225456" y="450581"/>
                  <a:pt x="231418" y="444704"/>
                  <a:pt x="238715" y="444704"/>
                </a:cubicBezTo>
                <a:close/>
                <a:moveTo>
                  <a:pt x="101535" y="418125"/>
                </a:moveTo>
                <a:lnTo>
                  <a:pt x="101535" y="497674"/>
                </a:lnTo>
                <a:lnTo>
                  <a:pt x="168378" y="497674"/>
                </a:lnTo>
                <a:lnTo>
                  <a:pt x="168378" y="418125"/>
                </a:lnTo>
                <a:close/>
                <a:moveTo>
                  <a:pt x="238715" y="391638"/>
                </a:moveTo>
                <a:lnTo>
                  <a:pt x="359114" y="391638"/>
                </a:lnTo>
                <a:cubicBezTo>
                  <a:pt x="366411" y="391638"/>
                  <a:pt x="372373" y="397604"/>
                  <a:pt x="372373" y="404905"/>
                </a:cubicBezTo>
                <a:cubicBezTo>
                  <a:pt x="372373" y="412295"/>
                  <a:pt x="366411" y="418171"/>
                  <a:pt x="359114" y="418171"/>
                </a:cubicBezTo>
                <a:lnTo>
                  <a:pt x="238715" y="418171"/>
                </a:lnTo>
                <a:cubicBezTo>
                  <a:pt x="231418" y="418171"/>
                  <a:pt x="225456" y="412295"/>
                  <a:pt x="225456" y="404905"/>
                </a:cubicBezTo>
                <a:cubicBezTo>
                  <a:pt x="225456" y="397604"/>
                  <a:pt x="231418" y="391638"/>
                  <a:pt x="238715" y="391638"/>
                </a:cubicBezTo>
                <a:close/>
                <a:moveTo>
                  <a:pt x="88273" y="391638"/>
                </a:moveTo>
                <a:lnTo>
                  <a:pt x="181640" y="391638"/>
                </a:lnTo>
                <a:cubicBezTo>
                  <a:pt x="189028" y="391638"/>
                  <a:pt x="194902" y="397593"/>
                  <a:pt x="194902" y="404882"/>
                </a:cubicBezTo>
                <a:lnTo>
                  <a:pt x="194902" y="510917"/>
                </a:lnTo>
                <a:cubicBezTo>
                  <a:pt x="194902" y="518294"/>
                  <a:pt x="189028" y="524160"/>
                  <a:pt x="181640" y="524160"/>
                </a:cubicBezTo>
                <a:lnTo>
                  <a:pt x="88273" y="524160"/>
                </a:lnTo>
                <a:cubicBezTo>
                  <a:pt x="80975" y="524160"/>
                  <a:pt x="75011" y="518294"/>
                  <a:pt x="75011" y="510917"/>
                </a:cubicBezTo>
                <a:lnTo>
                  <a:pt x="75011" y="404882"/>
                </a:lnTo>
                <a:cubicBezTo>
                  <a:pt x="75011" y="397593"/>
                  <a:pt x="80975" y="391638"/>
                  <a:pt x="88273" y="391638"/>
                </a:cubicBezTo>
                <a:close/>
                <a:moveTo>
                  <a:pt x="88273" y="338714"/>
                </a:moveTo>
                <a:lnTo>
                  <a:pt x="359112" y="338714"/>
                </a:lnTo>
                <a:cubicBezTo>
                  <a:pt x="366410" y="338714"/>
                  <a:pt x="372373" y="344574"/>
                  <a:pt x="372373" y="351945"/>
                </a:cubicBezTo>
                <a:cubicBezTo>
                  <a:pt x="372373" y="359226"/>
                  <a:pt x="366410" y="365176"/>
                  <a:pt x="359112" y="365176"/>
                </a:cubicBezTo>
                <a:lnTo>
                  <a:pt x="88273" y="365176"/>
                </a:lnTo>
                <a:cubicBezTo>
                  <a:pt x="80974" y="365176"/>
                  <a:pt x="75011" y="359226"/>
                  <a:pt x="75011" y="351945"/>
                </a:cubicBezTo>
                <a:cubicBezTo>
                  <a:pt x="75011" y="344574"/>
                  <a:pt x="80974" y="338714"/>
                  <a:pt x="88273" y="338714"/>
                </a:cubicBezTo>
                <a:close/>
                <a:moveTo>
                  <a:pt x="263553" y="285649"/>
                </a:moveTo>
                <a:lnTo>
                  <a:pt x="359115" y="285649"/>
                </a:lnTo>
                <a:cubicBezTo>
                  <a:pt x="366412" y="285649"/>
                  <a:pt x="372373" y="291598"/>
                  <a:pt x="372373" y="298880"/>
                </a:cubicBezTo>
                <a:cubicBezTo>
                  <a:pt x="372373" y="306250"/>
                  <a:pt x="366412" y="312111"/>
                  <a:pt x="359115" y="312111"/>
                </a:cubicBezTo>
                <a:lnTo>
                  <a:pt x="263553" y="312111"/>
                </a:lnTo>
                <a:cubicBezTo>
                  <a:pt x="256257" y="312111"/>
                  <a:pt x="250295" y="306250"/>
                  <a:pt x="250295" y="298880"/>
                </a:cubicBezTo>
                <a:cubicBezTo>
                  <a:pt x="250295" y="291598"/>
                  <a:pt x="256257" y="285649"/>
                  <a:pt x="263553" y="285649"/>
                </a:cubicBezTo>
                <a:close/>
                <a:moveTo>
                  <a:pt x="88277" y="285649"/>
                </a:moveTo>
                <a:lnTo>
                  <a:pt x="183895" y="285649"/>
                </a:lnTo>
                <a:cubicBezTo>
                  <a:pt x="191195" y="285649"/>
                  <a:pt x="197160" y="291598"/>
                  <a:pt x="197160" y="298880"/>
                </a:cubicBezTo>
                <a:cubicBezTo>
                  <a:pt x="197160" y="306250"/>
                  <a:pt x="191195" y="312111"/>
                  <a:pt x="183895" y="312111"/>
                </a:cubicBezTo>
                <a:lnTo>
                  <a:pt x="88277" y="312111"/>
                </a:lnTo>
                <a:cubicBezTo>
                  <a:pt x="80976" y="312111"/>
                  <a:pt x="75011" y="306250"/>
                  <a:pt x="75011" y="298880"/>
                </a:cubicBezTo>
                <a:cubicBezTo>
                  <a:pt x="75011" y="291598"/>
                  <a:pt x="80976" y="285649"/>
                  <a:pt x="88277" y="285649"/>
                </a:cubicBezTo>
                <a:close/>
                <a:moveTo>
                  <a:pt x="263553" y="232654"/>
                </a:moveTo>
                <a:lnTo>
                  <a:pt x="359115" y="232654"/>
                </a:lnTo>
                <a:cubicBezTo>
                  <a:pt x="366412" y="232654"/>
                  <a:pt x="372373" y="238530"/>
                  <a:pt x="372373" y="245920"/>
                </a:cubicBezTo>
                <a:cubicBezTo>
                  <a:pt x="372373" y="253221"/>
                  <a:pt x="366412" y="259187"/>
                  <a:pt x="359115" y="259187"/>
                </a:cubicBezTo>
                <a:lnTo>
                  <a:pt x="263553" y="259187"/>
                </a:lnTo>
                <a:cubicBezTo>
                  <a:pt x="256257" y="259187"/>
                  <a:pt x="250295" y="253221"/>
                  <a:pt x="250295" y="245920"/>
                </a:cubicBezTo>
                <a:cubicBezTo>
                  <a:pt x="250295" y="238530"/>
                  <a:pt x="256257" y="232654"/>
                  <a:pt x="263553" y="232654"/>
                </a:cubicBezTo>
                <a:close/>
                <a:moveTo>
                  <a:pt x="88277" y="232654"/>
                </a:moveTo>
                <a:lnTo>
                  <a:pt x="183895" y="232654"/>
                </a:lnTo>
                <a:cubicBezTo>
                  <a:pt x="191195" y="232654"/>
                  <a:pt x="197160" y="238530"/>
                  <a:pt x="197160" y="245920"/>
                </a:cubicBezTo>
                <a:cubicBezTo>
                  <a:pt x="197160" y="253221"/>
                  <a:pt x="191195" y="259187"/>
                  <a:pt x="183895" y="259187"/>
                </a:cubicBezTo>
                <a:lnTo>
                  <a:pt x="88277" y="259187"/>
                </a:lnTo>
                <a:cubicBezTo>
                  <a:pt x="80976" y="259187"/>
                  <a:pt x="75011" y="253221"/>
                  <a:pt x="75011" y="245920"/>
                </a:cubicBezTo>
                <a:cubicBezTo>
                  <a:pt x="75011" y="238530"/>
                  <a:pt x="80976" y="232654"/>
                  <a:pt x="88277" y="232654"/>
                </a:cubicBezTo>
                <a:close/>
                <a:moveTo>
                  <a:pt x="88273" y="179589"/>
                </a:moveTo>
                <a:lnTo>
                  <a:pt x="359112" y="179589"/>
                </a:lnTo>
                <a:cubicBezTo>
                  <a:pt x="366410" y="179589"/>
                  <a:pt x="372373" y="185554"/>
                  <a:pt x="372373" y="192855"/>
                </a:cubicBezTo>
                <a:cubicBezTo>
                  <a:pt x="372373" y="200156"/>
                  <a:pt x="366410" y="206122"/>
                  <a:pt x="359112" y="206122"/>
                </a:cubicBezTo>
                <a:lnTo>
                  <a:pt x="88273" y="206122"/>
                </a:lnTo>
                <a:cubicBezTo>
                  <a:pt x="80974" y="206122"/>
                  <a:pt x="75011" y="200156"/>
                  <a:pt x="75011" y="192855"/>
                </a:cubicBezTo>
                <a:cubicBezTo>
                  <a:pt x="75011" y="185554"/>
                  <a:pt x="80974" y="179589"/>
                  <a:pt x="88273" y="179589"/>
                </a:cubicBezTo>
                <a:close/>
                <a:moveTo>
                  <a:pt x="236673" y="86231"/>
                </a:moveTo>
                <a:lnTo>
                  <a:pt x="340552" y="86231"/>
                </a:lnTo>
                <a:cubicBezTo>
                  <a:pt x="347851" y="86231"/>
                  <a:pt x="353815" y="92176"/>
                  <a:pt x="353815" y="99542"/>
                </a:cubicBezTo>
                <a:cubicBezTo>
                  <a:pt x="353815" y="106818"/>
                  <a:pt x="347851" y="112764"/>
                  <a:pt x="340552" y="112764"/>
                </a:cubicBezTo>
                <a:lnTo>
                  <a:pt x="236673" y="112764"/>
                </a:lnTo>
                <a:cubicBezTo>
                  <a:pt x="229374" y="112764"/>
                  <a:pt x="223410" y="106818"/>
                  <a:pt x="223410" y="99542"/>
                </a:cubicBezTo>
                <a:cubicBezTo>
                  <a:pt x="223410" y="92176"/>
                  <a:pt x="229374" y="86231"/>
                  <a:pt x="236673" y="86231"/>
                </a:cubicBezTo>
                <a:close/>
                <a:moveTo>
                  <a:pt x="188322" y="86231"/>
                </a:moveTo>
                <a:lnTo>
                  <a:pt x="190545" y="86231"/>
                </a:lnTo>
                <a:cubicBezTo>
                  <a:pt x="197836" y="86231"/>
                  <a:pt x="203793" y="92176"/>
                  <a:pt x="203793" y="99542"/>
                </a:cubicBezTo>
                <a:cubicBezTo>
                  <a:pt x="203793" y="106818"/>
                  <a:pt x="197836" y="112764"/>
                  <a:pt x="190545" y="112764"/>
                </a:cubicBezTo>
                <a:lnTo>
                  <a:pt x="188322" y="112764"/>
                </a:lnTo>
                <a:cubicBezTo>
                  <a:pt x="180942" y="112764"/>
                  <a:pt x="175073" y="106818"/>
                  <a:pt x="175073" y="99542"/>
                </a:cubicBezTo>
                <a:cubicBezTo>
                  <a:pt x="175073" y="92176"/>
                  <a:pt x="180942" y="86231"/>
                  <a:pt x="188322" y="86231"/>
                </a:cubicBezTo>
                <a:close/>
                <a:moveTo>
                  <a:pt x="104311" y="45235"/>
                </a:moveTo>
                <a:lnTo>
                  <a:pt x="45302" y="104157"/>
                </a:lnTo>
                <a:lnTo>
                  <a:pt x="104311" y="104157"/>
                </a:lnTo>
                <a:close/>
                <a:moveTo>
                  <a:pt x="130833" y="26483"/>
                </a:moveTo>
                <a:lnTo>
                  <a:pt x="130833" y="117398"/>
                </a:lnTo>
                <a:cubicBezTo>
                  <a:pt x="130833" y="124775"/>
                  <a:pt x="124870" y="130729"/>
                  <a:pt x="117572" y="130729"/>
                </a:cubicBezTo>
                <a:lnTo>
                  <a:pt x="26523" y="130729"/>
                </a:lnTo>
                <a:lnTo>
                  <a:pt x="26523" y="580150"/>
                </a:lnTo>
                <a:lnTo>
                  <a:pt x="413593" y="580150"/>
                </a:lnTo>
                <a:lnTo>
                  <a:pt x="413593" y="26483"/>
                </a:lnTo>
                <a:close/>
                <a:moveTo>
                  <a:pt x="117572" y="0"/>
                </a:moveTo>
                <a:lnTo>
                  <a:pt x="426855" y="0"/>
                </a:lnTo>
                <a:cubicBezTo>
                  <a:pt x="434153" y="0"/>
                  <a:pt x="440116" y="5954"/>
                  <a:pt x="440116" y="13242"/>
                </a:cubicBezTo>
                <a:lnTo>
                  <a:pt x="440116" y="593480"/>
                </a:lnTo>
                <a:cubicBezTo>
                  <a:pt x="440116" y="600768"/>
                  <a:pt x="434153" y="606722"/>
                  <a:pt x="426855" y="606722"/>
                </a:cubicBezTo>
                <a:lnTo>
                  <a:pt x="13261" y="606722"/>
                </a:lnTo>
                <a:cubicBezTo>
                  <a:pt x="5874" y="606722"/>
                  <a:pt x="0" y="600768"/>
                  <a:pt x="0" y="593480"/>
                </a:cubicBezTo>
                <a:lnTo>
                  <a:pt x="0" y="117398"/>
                </a:lnTo>
                <a:cubicBezTo>
                  <a:pt x="0" y="113932"/>
                  <a:pt x="1335" y="110555"/>
                  <a:pt x="3827" y="108067"/>
                </a:cubicBezTo>
                <a:lnTo>
                  <a:pt x="108138" y="3910"/>
                </a:lnTo>
                <a:cubicBezTo>
                  <a:pt x="110630" y="1422"/>
                  <a:pt x="114012" y="0"/>
                  <a:pt x="1175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ile_307340">
            <a:extLst>
              <a:ext uri="{FF2B5EF4-FFF2-40B4-BE49-F238E27FC236}">
                <a16:creationId xmlns:a16="http://schemas.microsoft.com/office/drawing/2014/main" id="{39E3FCE6-1A8C-4BC3-01C2-261E22CDB122}"/>
              </a:ext>
            </a:extLst>
          </p:cNvPr>
          <p:cNvSpPr/>
          <p:nvPr/>
        </p:nvSpPr>
        <p:spPr>
          <a:xfrm>
            <a:off x="7334035" y="1826147"/>
            <a:ext cx="442265" cy="609685"/>
          </a:xfrm>
          <a:custGeom>
            <a:avLst/>
            <a:gdLst>
              <a:gd name="connsiteX0" fmla="*/ 238808 w 440116"/>
              <a:gd name="connsiteY0" fmla="*/ 497698 h 606722"/>
              <a:gd name="connsiteX1" fmla="*/ 307880 w 440116"/>
              <a:gd name="connsiteY1" fmla="*/ 497698 h 606722"/>
              <a:gd name="connsiteX2" fmla="*/ 321143 w 440116"/>
              <a:gd name="connsiteY2" fmla="*/ 510929 h 606722"/>
              <a:gd name="connsiteX3" fmla="*/ 307880 w 440116"/>
              <a:gd name="connsiteY3" fmla="*/ 524160 h 606722"/>
              <a:gd name="connsiteX4" fmla="*/ 238808 w 440116"/>
              <a:gd name="connsiteY4" fmla="*/ 524160 h 606722"/>
              <a:gd name="connsiteX5" fmla="*/ 225456 w 440116"/>
              <a:gd name="connsiteY5" fmla="*/ 510929 h 606722"/>
              <a:gd name="connsiteX6" fmla="*/ 238808 w 440116"/>
              <a:gd name="connsiteY6" fmla="*/ 497698 h 606722"/>
              <a:gd name="connsiteX7" fmla="*/ 238715 w 440116"/>
              <a:gd name="connsiteY7" fmla="*/ 444704 h 606722"/>
              <a:gd name="connsiteX8" fmla="*/ 359114 w 440116"/>
              <a:gd name="connsiteY8" fmla="*/ 444704 h 606722"/>
              <a:gd name="connsiteX9" fmla="*/ 372373 w 440116"/>
              <a:gd name="connsiteY9" fmla="*/ 457971 h 606722"/>
              <a:gd name="connsiteX10" fmla="*/ 359114 w 440116"/>
              <a:gd name="connsiteY10" fmla="*/ 471237 h 606722"/>
              <a:gd name="connsiteX11" fmla="*/ 238715 w 440116"/>
              <a:gd name="connsiteY11" fmla="*/ 471237 h 606722"/>
              <a:gd name="connsiteX12" fmla="*/ 225456 w 440116"/>
              <a:gd name="connsiteY12" fmla="*/ 457971 h 606722"/>
              <a:gd name="connsiteX13" fmla="*/ 238715 w 440116"/>
              <a:gd name="connsiteY13" fmla="*/ 444704 h 606722"/>
              <a:gd name="connsiteX14" fmla="*/ 101535 w 440116"/>
              <a:gd name="connsiteY14" fmla="*/ 418125 h 606722"/>
              <a:gd name="connsiteX15" fmla="*/ 101535 w 440116"/>
              <a:gd name="connsiteY15" fmla="*/ 497674 h 606722"/>
              <a:gd name="connsiteX16" fmla="*/ 168378 w 440116"/>
              <a:gd name="connsiteY16" fmla="*/ 497674 h 606722"/>
              <a:gd name="connsiteX17" fmla="*/ 168378 w 440116"/>
              <a:gd name="connsiteY17" fmla="*/ 418125 h 606722"/>
              <a:gd name="connsiteX18" fmla="*/ 238715 w 440116"/>
              <a:gd name="connsiteY18" fmla="*/ 391638 h 606722"/>
              <a:gd name="connsiteX19" fmla="*/ 359114 w 440116"/>
              <a:gd name="connsiteY19" fmla="*/ 391638 h 606722"/>
              <a:gd name="connsiteX20" fmla="*/ 372373 w 440116"/>
              <a:gd name="connsiteY20" fmla="*/ 404905 h 606722"/>
              <a:gd name="connsiteX21" fmla="*/ 359114 w 440116"/>
              <a:gd name="connsiteY21" fmla="*/ 418171 h 606722"/>
              <a:gd name="connsiteX22" fmla="*/ 238715 w 440116"/>
              <a:gd name="connsiteY22" fmla="*/ 418171 h 606722"/>
              <a:gd name="connsiteX23" fmla="*/ 225456 w 440116"/>
              <a:gd name="connsiteY23" fmla="*/ 404905 h 606722"/>
              <a:gd name="connsiteX24" fmla="*/ 238715 w 440116"/>
              <a:gd name="connsiteY24" fmla="*/ 391638 h 606722"/>
              <a:gd name="connsiteX25" fmla="*/ 88273 w 440116"/>
              <a:gd name="connsiteY25" fmla="*/ 391638 h 606722"/>
              <a:gd name="connsiteX26" fmla="*/ 181640 w 440116"/>
              <a:gd name="connsiteY26" fmla="*/ 391638 h 606722"/>
              <a:gd name="connsiteX27" fmla="*/ 194902 w 440116"/>
              <a:gd name="connsiteY27" fmla="*/ 404882 h 606722"/>
              <a:gd name="connsiteX28" fmla="*/ 194902 w 440116"/>
              <a:gd name="connsiteY28" fmla="*/ 510917 h 606722"/>
              <a:gd name="connsiteX29" fmla="*/ 181640 w 440116"/>
              <a:gd name="connsiteY29" fmla="*/ 524160 h 606722"/>
              <a:gd name="connsiteX30" fmla="*/ 88273 w 440116"/>
              <a:gd name="connsiteY30" fmla="*/ 524160 h 606722"/>
              <a:gd name="connsiteX31" fmla="*/ 75011 w 440116"/>
              <a:gd name="connsiteY31" fmla="*/ 510917 h 606722"/>
              <a:gd name="connsiteX32" fmla="*/ 75011 w 440116"/>
              <a:gd name="connsiteY32" fmla="*/ 404882 h 606722"/>
              <a:gd name="connsiteX33" fmla="*/ 88273 w 440116"/>
              <a:gd name="connsiteY33" fmla="*/ 391638 h 606722"/>
              <a:gd name="connsiteX34" fmla="*/ 88273 w 440116"/>
              <a:gd name="connsiteY34" fmla="*/ 338714 h 606722"/>
              <a:gd name="connsiteX35" fmla="*/ 359112 w 440116"/>
              <a:gd name="connsiteY35" fmla="*/ 338714 h 606722"/>
              <a:gd name="connsiteX36" fmla="*/ 372373 w 440116"/>
              <a:gd name="connsiteY36" fmla="*/ 351945 h 606722"/>
              <a:gd name="connsiteX37" fmla="*/ 359112 w 440116"/>
              <a:gd name="connsiteY37" fmla="*/ 365176 h 606722"/>
              <a:gd name="connsiteX38" fmla="*/ 88273 w 440116"/>
              <a:gd name="connsiteY38" fmla="*/ 365176 h 606722"/>
              <a:gd name="connsiteX39" fmla="*/ 75011 w 440116"/>
              <a:gd name="connsiteY39" fmla="*/ 351945 h 606722"/>
              <a:gd name="connsiteX40" fmla="*/ 88273 w 440116"/>
              <a:gd name="connsiteY40" fmla="*/ 338714 h 606722"/>
              <a:gd name="connsiteX41" fmla="*/ 263553 w 440116"/>
              <a:gd name="connsiteY41" fmla="*/ 285649 h 606722"/>
              <a:gd name="connsiteX42" fmla="*/ 359115 w 440116"/>
              <a:gd name="connsiteY42" fmla="*/ 285649 h 606722"/>
              <a:gd name="connsiteX43" fmla="*/ 372373 w 440116"/>
              <a:gd name="connsiteY43" fmla="*/ 298880 h 606722"/>
              <a:gd name="connsiteX44" fmla="*/ 359115 w 440116"/>
              <a:gd name="connsiteY44" fmla="*/ 312111 h 606722"/>
              <a:gd name="connsiteX45" fmla="*/ 263553 w 440116"/>
              <a:gd name="connsiteY45" fmla="*/ 312111 h 606722"/>
              <a:gd name="connsiteX46" fmla="*/ 250295 w 440116"/>
              <a:gd name="connsiteY46" fmla="*/ 298880 h 606722"/>
              <a:gd name="connsiteX47" fmla="*/ 263553 w 440116"/>
              <a:gd name="connsiteY47" fmla="*/ 285649 h 606722"/>
              <a:gd name="connsiteX48" fmla="*/ 88277 w 440116"/>
              <a:gd name="connsiteY48" fmla="*/ 285649 h 606722"/>
              <a:gd name="connsiteX49" fmla="*/ 183895 w 440116"/>
              <a:gd name="connsiteY49" fmla="*/ 285649 h 606722"/>
              <a:gd name="connsiteX50" fmla="*/ 197160 w 440116"/>
              <a:gd name="connsiteY50" fmla="*/ 298880 h 606722"/>
              <a:gd name="connsiteX51" fmla="*/ 183895 w 440116"/>
              <a:gd name="connsiteY51" fmla="*/ 312111 h 606722"/>
              <a:gd name="connsiteX52" fmla="*/ 88277 w 440116"/>
              <a:gd name="connsiteY52" fmla="*/ 312111 h 606722"/>
              <a:gd name="connsiteX53" fmla="*/ 75011 w 440116"/>
              <a:gd name="connsiteY53" fmla="*/ 298880 h 606722"/>
              <a:gd name="connsiteX54" fmla="*/ 88277 w 440116"/>
              <a:gd name="connsiteY54" fmla="*/ 285649 h 606722"/>
              <a:gd name="connsiteX55" fmla="*/ 263553 w 440116"/>
              <a:gd name="connsiteY55" fmla="*/ 232654 h 606722"/>
              <a:gd name="connsiteX56" fmla="*/ 359115 w 440116"/>
              <a:gd name="connsiteY56" fmla="*/ 232654 h 606722"/>
              <a:gd name="connsiteX57" fmla="*/ 372373 w 440116"/>
              <a:gd name="connsiteY57" fmla="*/ 245920 h 606722"/>
              <a:gd name="connsiteX58" fmla="*/ 359115 w 440116"/>
              <a:gd name="connsiteY58" fmla="*/ 259187 h 606722"/>
              <a:gd name="connsiteX59" fmla="*/ 263553 w 440116"/>
              <a:gd name="connsiteY59" fmla="*/ 259187 h 606722"/>
              <a:gd name="connsiteX60" fmla="*/ 250295 w 440116"/>
              <a:gd name="connsiteY60" fmla="*/ 245920 h 606722"/>
              <a:gd name="connsiteX61" fmla="*/ 263553 w 440116"/>
              <a:gd name="connsiteY61" fmla="*/ 232654 h 606722"/>
              <a:gd name="connsiteX62" fmla="*/ 88277 w 440116"/>
              <a:gd name="connsiteY62" fmla="*/ 232654 h 606722"/>
              <a:gd name="connsiteX63" fmla="*/ 183895 w 440116"/>
              <a:gd name="connsiteY63" fmla="*/ 232654 h 606722"/>
              <a:gd name="connsiteX64" fmla="*/ 197160 w 440116"/>
              <a:gd name="connsiteY64" fmla="*/ 245920 h 606722"/>
              <a:gd name="connsiteX65" fmla="*/ 183895 w 440116"/>
              <a:gd name="connsiteY65" fmla="*/ 259187 h 606722"/>
              <a:gd name="connsiteX66" fmla="*/ 88277 w 440116"/>
              <a:gd name="connsiteY66" fmla="*/ 259187 h 606722"/>
              <a:gd name="connsiteX67" fmla="*/ 75011 w 440116"/>
              <a:gd name="connsiteY67" fmla="*/ 245920 h 606722"/>
              <a:gd name="connsiteX68" fmla="*/ 88277 w 440116"/>
              <a:gd name="connsiteY68" fmla="*/ 232654 h 606722"/>
              <a:gd name="connsiteX69" fmla="*/ 88273 w 440116"/>
              <a:gd name="connsiteY69" fmla="*/ 179589 h 606722"/>
              <a:gd name="connsiteX70" fmla="*/ 359112 w 440116"/>
              <a:gd name="connsiteY70" fmla="*/ 179589 h 606722"/>
              <a:gd name="connsiteX71" fmla="*/ 372373 w 440116"/>
              <a:gd name="connsiteY71" fmla="*/ 192855 h 606722"/>
              <a:gd name="connsiteX72" fmla="*/ 359112 w 440116"/>
              <a:gd name="connsiteY72" fmla="*/ 206122 h 606722"/>
              <a:gd name="connsiteX73" fmla="*/ 88273 w 440116"/>
              <a:gd name="connsiteY73" fmla="*/ 206122 h 606722"/>
              <a:gd name="connsiteX74" fmla="*/ 75011 w 440116"/>
              <a:gd name="connsiteY74" fmla="*/ 192855 h 606722"/>
              <a:gd name="connsiteX75" fmla="*/ 88273 w 440116"/>
              <a:gd name="connsiteY75" fmla="*/ 179589 h 606722"/>
              <a:gd name="connsiteX76" fmla="*/ 236673 w 440116"/>
              <a:gd name="connsiteY76" fmla="*/ 86231 h 606722"/>
              <a:gd name="connsiteX77" fmla="*/ 340552 w 440116"/>
              <a:gd name="connsiteY77" fmla="*/ 86231 h 606722"/>
              <a:gd name="connsiteX78" fmla="*/ 353815 w 440116"/>
              <a:gd name="connsiteY78" fmla="*/ 99542 h 606722"/>
              <a:gd name="connsiteX79" fmla="*/ 340552 w 440116"/>
              <a:gd name="connsiteY79" fmla="*/ 112764 h 606722"/>
              <a:gd name="connsiteX80" fmla="*/ 236673 w 440116"/>
              <a:gd name="connsiteY80" fmla="*/ 112764 h 606722"/>
              <a:gd name="connsiteX81" fmla="*/ 223410 w 440116"/>
              <a:gd name="connsiteY81" fmla="*/ 99542 h 606722"/>
              <a:gd name="connsiteX82" fmla="*/ 236673 w 440116"/>
              <a:gd name="connsiteY82" fmla="*/ 86231 h 606722"/>
              <a:gd name="connsiteX83" fmla="*/ 188322 w 440116"/>
              <a:gd name="connsiteY83" fmla="*/ 86231 h 606722"/>
              <a:gd name="connsiteX84" fmla="*/ 190545 w 440116"/>
              <a:gd name="connsiteY84" fmla="*/ 86231 h 606722"/>
              <a:gd name="connsiteX85" fmla="*/ 203793 w 440116"/>
              <a:gd name="connsiteY85" fmla="*/ 99542 h 606722"/>
              <a:gd name="connsiteX86" fmla="*/ 190545 w 440116"/>
              <a:gd name="connsiteY86" fmla="*/ 112764 h 606722"/>
              <a:gd name="connsiteX87" fmla="*/ 188322 w 440116"/>
              <a:gd name="connsiteY87" fmla="*/ 112764 h 606722"/>
              <a:gd name="connsiteX88" fmla="*/ 175073 w 440116"/>
              <a:gd name="connsiteY88" fmla="*/ 99542 h 606722"/>
              <a:gd name="connsiteX89" fmla="*/ 188322 w 440116"/>
              <a:gd name="connsiteY89" fmla="*/ 86231 h 606722"/>
              <a:gd name="connsiteX90" fmla="*/ 104311 w 440116"/>
              <a:gd name="connsiteY90" fmla="*/ 45235 h 606722"/>
              <a:gd name="connsiteX91" fmla="*/ 45302 w 440116"/>
              <a:gd name="connsiteY91" fmla="*/ 104157 h 606722"/>
              <a:gd name="connsiteX92" fmla="*/ 104311 w 440116"/>
              <a:gd name="connsiteY92" fmla="*/ 104157 h 606722"/>
              <a:gd name="connsiteX93" fmla="*/ 130833 w 440116"/>
              <a:gd name="connsiteY93" fmla="*/ 26483 h 606722"/>
              <a:gd name="connsiteX94" fmla="*/ 130833 w 440116"/>
              <a:gd name="connsiteY94" fmla="*/ 117398 h 606722"/>
              <a:gd name="connsiteX95" fmla="*/ 117572 w 440116"/>
              <a:gd name="connsiteY95" fmla="*/ 130729 h 606722"/>
              <a:gd name="connsiteX96" fmla="*/ 26523 w 440116"/>
              <a:gd name="connsiteY96" fmla="*/ 130729 h 606722"/>
              <a:gd name="connsiteX97" fmla="*/ 26523 w 440116"/>
              <a:gd name="connsiteY97" fmla="*/ 580150 h 606722"/>
              <a:gd name="connsiteX98" fmla="*/ 413593 w 440116"/>
              <a:gd name="connsiteY98" fmla="*/ 580150 h 606722"/>
              <a:gd name="connsiteX99" fmla="*/ 413593 w 440116"/>
              <a:gd name="connsiteY99" fmla="*/ 26483 h 606722"/>
              <a:gd name="connsiteX100" fmla="*/ 117572 w 440116"/>
              <a:gd name="connsiteY100" fmla="*/ 0 h 606722"/>
              <a:gd name="connsiteX101" fmla="*/ 426855 w 440116"/>
              <a:gd name="connsiteY101" fmla="*/ 0 h 606722"/>
              <a:gd name="connsiteX102" fmla="*/ 440116 w 440116"/>
              <a:gd name="connsiteY102" fmla="*/ 13242 h 606722"/>
              <a:gd name="connsiteX103" fmla="*/ 440116 w 440116"/>
              <a:gd name="connsiteY103" fmla="*/ 593480 h 606722"/>
              <a:gd name="connsiteX104" fmla="*/ 426855 w 440116"/>
              <a:gd name="connsiteY104" fmla="*/ 606722 h 606722"/>
              <a:gd name="connsiteX105" fmla="*/ 13261 w 440116"/>
              <a:gd name="connsiteY105" fmla="*/ 606722 h 606722"/>
              <a:gd name="connsiteX106" fmla="*/ 0 w 440116"/>
              <a:gd name="connsiteY106" fmla="*/ 593480 h 606722"/>
              <a:gd name="connsiteX107" fmla="*/ 0 w 440116"/>
              <a:gd name="connsiteY107" fmla="*/ 117398 h 606722"/>
              <a:gd name="connsiteX108" fmla="*/ 3827 w 440116"/>
              <a:gd name="connsiteY108" fmla="*/ 108067 h 606722"/>
              <a:gd name="connsiteX109" fmla="*/ 108138 w 440116"/>
              <a:gd name="connsiteY109" fmla="*/ 3910 h 606722"/>
              <a:gd name="connsiteX110" fmla="*/ 117572 w 440116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40116" h="606722">
                <a:moveTo>
                  <a:pt x="238808" y="497698"/>
                </a:moveTo>
                <a:lnTo>
                  <a:pt x="307880" y="497698"/>
                </a:lnTo>
                <a:cubicBezTo>
                  <a:pt x="315179" y="497698"/>
                  <a:pt x="321143" y="503648"/>
                  <a:pt x="321143" y="510929"/>
                </a:cubicBezTo>
                <a:cubicBezTo>
                  <a:pt x="321143" y="518300"/>
                  <a:pt x="315179" y="524160"/>
                  <a:pt x="307880" y="524160"/>
                </a:cubicBezTo>
                <a:lnTo>
                  <a:pt x="238808" y="524160"/>
                </a:lnTo>
                <a:cubicBezTo>
                  <a:pt x="231420" y="524160"/>
                  <a:pt x="225456" y="518300"/>
                  <a:pt x="225456" y="510929"/>
                </a:cubicBezTo>
                <a:cubicBezTo>
                  <a:pt x="225456" y="503648"/>
                  <a:pt x="231420" y="497698"/>
                  <a:pt x="238808" y="497698"/>
                </a:cubicBezTo>
                <a:close/>
                <a:moveTo>
                  <a:pt x="238715" y="444704"/>
                </a:moveTo>
                <a:lnTo>
                  <a:pt x="359114" y="444704"/>
                </a:lnTo>
                <a:cubicBezTo>
                  <a:pt x="366411" y="444704"/>
                  <a:pt x="372373" y="450581"/>
                  <a:pt x="372373" y="457971"/>
                </a:cubicBezTo>
                <a:cubicBezTo>
                  <a:pt x="372373" y="465272"/>
                  <a:pt x="366411" y="471237"/>
                  <a:pt x="359114" y="471237"/>
                </a:cubicBezTo>
                <a:lnTo>
                  <a:pt x="238715" y="471237"/>
                </a:lnTo>
                <a:cubicBezTo>
                  <a:pt x="231418" y="471237"/>
                  <a:pt x="225456" y="465272"/>
                  <a:pt x="225456" y="457971"/>
                </a:cubicBezTo>
                <a:cubicBezTo>
                  <a:pt x="225456" y="450581"/>
                  <a:pt x="231418" y="444704"/>
                  <a:pt x="238715" y="444704"/>
                </a:cubicBezTo>
                <a:close/>
                <a:moveTo>
                  <a:pt x="101535" y="418125"/>
                </a:moveTo>
                <a:lnTo>
                  <a:pt x="101535" y="497674"/>
                </a:lnTo>
                <a:lnTo>
                  <a:pt x="168378" y="497674"/>
                </a:lnTo>
                <a:lnTo>
                  <a:pt x="168378" y="418125"/>
                </a:lnTo>
                <a:close/>
                <a:moveTo>
                  <a:pt x="238715" y="391638"/>
                </a:moveTo>
                <a:lnTo>
                  <a:pt x="359114" y="391638"/>
                </a:lnTo>
                <a:cubicBezTo>
                  <a:pt x="366411" y="391638"/>
                  <a:pt x="372373" y="397604"/>
                  <a:pt x="372373" y="404905"/>
                </a:cubicBezTo>
                <a:cubicBezTo>
                  <a:pt x="372373" y="412295"/>
                  <a:pt x="366411" y="418171"/>
                  <a:pt x="359114" y="418171"/>
                </a:cubicBezTo>
                <a:lnTo>
                  <a:pt x="238715" y="418171"/>
                </a:lnTo>
                <a:cubicBezTo>
                  <a:pt x="231418" y="418171"/>
                  <a:pt x="225456" y="412295"/>
                  <a:pt x="225456" y="404905"/>
                </a:cubicBezTo>
                <a:cubicBezTo>
                  <a:pt x="225456" y="397604"/>
                  <a:pt x="231418" y="391638"/>
                  <a:pt x="238715" y="391638"/>
                </a:cubicBezTo>
                <a:close/>
                <a:moveTo>
                  <a:pt x="88273" y="391638"/>
                </a:moveTo>
                <a:lnTo>
                  <a:pt x="181640" y="391638"/>
                </a:lnTo>
                <a:cubicBezTo>
                  <a:pt x="189028" y="391638"/>
                  <a:pt x="194902" y="397593"/>
                  <a:pt x="194902" y="404882"/>
                </a:cubicBezTo>
                <a:lnTo>
                  <a:pt x="194902" y="510917"/>
                </a:lnTo>
                <a:cubicBezTo>
                  <a:pt x="194902" y="518294"/>
                  <a:pt x="189028" y="524160"/>
                  <a:pt x="181640" y="524160"/>
                </a:cubicBezTo>
                <a:lnTo>
                  <a:pt x="88273" y="524160"/>
                </a:lnTo>
                <a:cubicBezTo>
                  <a:pt x="80975" y="524160"/>
                  <a:pt x="75011" y="518294"/>
                  <a:pt x="75011" y="510917"/>
                </a:cubicBezTo>
                <a:lnTo>
                  <a:pt x="75011" y="404882"/>
                </a:lnTo>
                <a:cubicBezTo>
                  <a:pt x="75011" y="397593"/>
                  <a:pt x="80975" y="391638"/>
                  <a:pt x="88273" y="391638"/>
                </a:cubicBezTo>
                <a:close/>
                <a:moveTo>
                  <a:pt x="88273" y="338714"/>
                </a:moveTo>
                <a:lnTo>
                  <a:pt x="359112" y="338714"/>
                </a:lnTo>
                <a:cubicBezTo>
                  <a:pt x="366410" y="338714"/>
                  <a:pt x="372373" y="344574"/>
                  <a:pt x="372373" y="351945"/>
                </a:cubicBezTo>
                <a:cubicBezTo>
                  <a:pt x="372373" y="359226"/>
                  <a:pt x="366410" y="365176"/>
                  <a:pt x="359112" y="365176"/>
                </a:cubicBezTo>
                <a:lnTo>
                  <a:pt x="88273" y="365176"/>
                </a:lnTo>
                <a:cubicBezTo>
                  <a:pt x="80974" y="365176"/>
                  <a:pt x="75011" y="359226"/>
                  <a:pt x="75011" y="351945"/>
                </a:cubicBezTo>
                <a:cubicBezTo>
                  <a:pt x="75011" y="344574"/>
                  <a:pt x="80974" y="338714"/>
                  <a:pt x="88273" y="338714"/>
                </a:cubicBezTo>
                <a:close/>
                <a:moveTo>
                  <a:pt x="263553" y="285649"/>
                </a:moveTo>
                <a:lnTo>
                  <a:pt x="359115" y="285649"/>
                </a:lnTo>
                <a:cubicBezTo>
                  <a:pt x="366412" y="285649"/>
                  <a:pt x="372373" y="291598"/>
                  <a:pt x="372373" y="298880"/>
                </a:cubicBezTo>
                <a:cubicBezTo>
                  <a:pt x="372373" y="306250"/>
                  <a:pt x="366412" y="312111"/>
                  <a:pt x="359115" y="312111"/>
                </a:cubicBezTo>
                <a:lnTo>
                  <a:pt x="263553" y="312111"/>
                </a:lnTo>
                <a:cubicBezTo>
                  <a:pt x="256257" y="312111"/>
                  <a:pt x="250295" y="306250"/>
                  <a:pt x="250295" y="298880"/>
                </a:cubicBezTo>
                <a:cubicBezTo>
                  <a:pt x="250295" y="291598"/>
                  <a:pt x="256257" y="285649"/>
                  <a:pt x="263553" y="285649"/>
                </a:cubicBezTo>
                <a:close/>
                <a:moveTo>
                  <a:pt x="88277" y="285649"/>
                </a:moveTo>
                <a:lnTo>
                  <a:pt x="183895" y="285649"/>
                </a:lnTo>
                <a:cubicBezTo>
                  <a:pt x="191195" y="285649"/>
                  <a:pt x="197160" y="291598"/>
                  <a:pt x="197160" y="298880"/>
                </a:cubicBezTo>
                <a:cubicBezTo>
                  <a:pt x="197160" y="306250"/>
                  <a:pt x="191195" y="312111"/>
                  <a:pt x="183895" y="312111"/>
                </a:cubicBezTo>
                <a:lnTo>
                  <a:pt x="88277" y="312111"/>
                </a:lnTo>
                <a:cubicBezTo>
                  <a:pt x="80976" y="312111"/>
                  <a:pt x="75011" y="306250"/>
                  <a:pt x="75011" y="298880"/>
                </a:cubicBezTo>
                <a:cubicBezTo>
                  <a:pt x="75011" y="291598"/>
                  <a:pt x="80976" y="285649"/>
                  <a:pt x="88277" y="285649"/>
                </a:cubicBezTo>
                <a:close/>
                <a:moveTo>
                  <a:pt x="263553" y="232654"/>
                </a:moveTo>
                <a:lnTo>
                  <a:pt x="359115" y="232654"/>
                </a:lnTo>
                <a:cubicBezTo>
                  <a:pt x="366412" y="232654"/>
                  <a:pt x="372373" y="238530"/>
                  <a:pt x="372373" y="245920"/>
                </a:cubicBezTo>
                <a:cubicBezTo>
                  <a:pt x="372373" y="253221"/>
                  <a:pt x="366412" y="259187"/>
                  <a:pt x="359115" y="259187"/>
                </a:cubicBezTo>
                <a:lnTo>
                  <a:pt x="263553" y="259187"/>
                </a:lnTo>
                <a:cubicBezTo>
                  <a:pt x="256257" y="259187"/>
                  <a:pt x="250295" y="253221"/>
                  <a:pt x="250295" y="245920"/>
                </a:cubicBezTo>
                <a:cubicBezTo>
                  <a:pt x="250295" y="238530"/>
                  <a:pt x="256257" y="232654"/>
                  <a:pt x="263553" y="232654"/>
                </a:cubicBezTo>
                <a:close/>
                <a:moveTo>
                  <a:pt x="88277" y="232654"/>
                </a:moveTo>
                <a:lnTo>
                  <a:pt x="183895" y="232654"/>
                </a:lnTo>
                <a:cubicBezTo>
                  <a:pt x="191195" y="232654"/>
                  <a:pt x="197160" y="238530"/>
                  <a:pt x="197160" y="245920"/>
                </a:cubicBezTo>
                <a:cubicBezTo>
                  <a:pt x="197160" y="253221"/>
                  <a:pt x="191195" y="259187"/>
                  <a:pt x="183895" y="259187"/>
                </a:cubicBezTo>
                <a:lnTo>
                  <a:pt x="88277" y="259187"/>
                </a:lnTo>
                <a:cubicBezTo>
                  <a:pt x="80976" y="259187"/>
                  <a:pt x="75011" y="253221"/>
                  <a:pt x="75011" y="245920"/>
                </a:cubicBezTo>
                <a:cubicBezTo>
                  <a:pt x="75011" y="238530"/>
                  <a:pt x="80976" y="232654"/>
                  <a:pt x="88277" y="232654"/>
                </a:cubicBezTo>
                <a:close/>
                <a:moveTo>
                  <a:pt x="88273" y="179589"/>
                </a:moveTo>
                <a:lnTo>
                  <a:pt x="359112" y="179589"/>
                </a:lnTo>
                <a:cubicBezTo>
                  <a:pt x="366410" y="179589"/>
                  <a:pt x="372373" y="185554"/>
                  <a:pt x="372373" y="192855"/>
                </a:cubicBezTo>
                <a:cubicBezTo>
                  <a:pt x="372373" y="200156"/>
                  <a:pt x="366410" y="206122"/>
                  <a:pt x="359112" y="206122"/>
                </a:cubicBezTo>
                <a:lnTo>
                  <a:pt x="88273" y="206122"/>
                </a:lnTo>
                <a:cubicBezTo>
                  <a:pt x="80974" y="206122"/>
                  <a:pt x="75011" y="200156"/>
                  <a:pt x="75011" y="192855"/>
                </a:cubicBezTo>
                <a:cubicBezTo>
                  <a:pt x="75011" y="185554"/>
                  <a:pt x="80974" y="179589"/>
                  <a:pt x="88273" y="179589"/>
                </a:cubicBezTo>
                <a:close/>
                <a:moveTo>
                  <a:pt x="236673" y="86231"/>
                </a:moveTo>
                <a:lnTo>
                  <a:pt x="340552" y="86231"/>
                </a:lnTo>
                <a:cubicBezTo>
                  <a:pt x="347851" y="86231"/>
                  <a:pt x="353815" y="92176"/>
                  <a:pt x="353815" y="99542"/>
                </a:cubicBezTo>
                <a:cubicBezTo>
                  <a:pt x="353815" y="106818"/>
                  <a:pt x="347851" y="112764"/>
                  <a:pt x="340552" y="112764"/>
                </a:cubicBezTo>
                <a:lnTo>
                  <a:pt x="236673" y="112764"/>
                </a:lnTo>
                <a:cubicBezTo>
                  <a:pt x="229374" y="112764"/>
                  <a:pt x="223410" y="106818"/>
                  <a:pt x="223410" y="99542"/>
                </a:cubicBezTo>
                <a:cubicBezTo>
                  <a:pt x="223410" y="92176"/>
                  <a:pt x="229374" y="86231"/>
                  <a:pt x="236673" y="86231"/>
                </a:cubicBezTo>
                <a:close/>
                <a:moveTo>
                  <a:pt x="188322" y="86231"/>
                </a:moveTo>
                <a:lnTo>
                  <a:pt x="190545" y="86231"/>
                </a:lnTo>
                <a:cubicBezTo>
                  <a:pt x="197836" y="86231"/>
                  <a:pt x="203793" y="92176"/>
                  <a:pt x="203793" y="99542"/>
                </a:cubicBezTo>
                <a:cubicBezTo>
                  <a:pt x="203793" y="106818"/>
                  <a:pt x="197836" y="112764"/>
                  <a:pt x="190545" y="112764"/>
                </a:cubicBezTo>
                <a:lnTo>
                  <a:pt x="188322" y="112764"/>
                </a:lnTo>
                <a:cubicBezTo>
                  <a:pt x="180942" y="112764"/>
                  <a:pt x="175073" y="106818"/>
                  <a:pt x="175073" y="99542"/>
                </a:cubicBezTo>
                <a:cubicBezTo>
                  <a:pt x="175073" y="92176"/>
                  <a:pt x="180942" y="86231"/>
                  <a:pt x="188322" y="86231"/>
                </a:cubicBezTo>
                <a:close/>
                <a:moveTo>
                  <a:pt x="104311" y="45235"/>
                </a:moveTo>
                <a:lnTo>
                  <a:pt x="45302" y="104157"/>
                </a:lnTo>
                <a:lnTo>
                  <a:pt x="104311" y="104157"/>
                </a:lnTo>
                <a:close/>
                <a:moveTo>
                  <a:pt x="130833" y="26483"/>
                </a:moveTo>
                <a:lnTo>
                  <a:pt x="130833" y="117398"/>
                </a:lnTo>
                <a:cubicBezTo>
                  <a:pt x="130833" y="124775"/>
                  <a:pt x="124870" y="130729"/>
                  <a:pt x="117572" y="130729"/>
                </a:cubicBezTo>
                <a:lnTo>
                  <a:pt x="26523" y="130729"/>
                </a:lnTo>
                <a:lnTo>
                  <a:pt x="26523" y="580150"/>
                </a:lnTo>
                <a:lnTo>
                  <a:pt x="413593" y="580150"/>
                </a:lnTo>
                <a:lnTo>
                  <a:pt x="413593" y="26483"/>
                </a:lnTo>
                <a:close/>
                <a:moveTo>
                  <a:pt x="117572" y="0"/>
                </a:moveTo>
                <a:lnTo>
                  <a:pt x="426855" y="0"/>
                </a:lnTo>
                <a:cubicBezTo>
                  <a:pt x="434153" y="0"/>
                  <a:pt x="440116" y="5954"/>
                  <a:pt x="440116" y="13242"/>
                </a:cubicBezTo>
                <a:lnTo>
                  <a:pt x="440116" y="593480"/>
                </a:lnTo>
                <a:cubicBezTo>
                  <a:pt x="440116" y="600768"/>
                  <a:pt x="434153" y="606722"/>
                  <a:pt x="426855" y="606722"/>
                </a:cubicBezTo>
                <a:lnTo>
                  <a:pt x="13261" y="606722"/>
                </a:lnTo>
                <a:cubicBezTo>
                  <a:pt x="5874" y="606722"/>
                  <a:pt x="0" y="600768"/>
                  <a:pt x="0" y="593480"/>
                </a:cubicBezTo>
                <a:lnTo>
                  <a:pt x="0" y="117398"/>
                </a:lnTo>
                <a:cubicBezTo>
                  <a:pt x="0" y="113932"/>
                  <a:pt x="1335" y="110555"/>
                  <a:pt x="3827" y="108067"/>
                </a:cubicBezTo>
                <a:lnTo>
                  <a:pt x="108138" y="3910"/>
                </a:lnTo>
                <a:cubicBezTo>
                  <a:pt x="110630" y="1422"/>
                  <a:pt x="114012" y="0"/>
                  <a:pt x="1175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EA777DA-0A56-4E23-7253-DDB476388671}"/>
              </a:ext>
            </a:extLst>
          </p:cNvPr>
          <p:cNvSpPr/>
          <p:nvPr/>
        </p:nvSpPr>
        <p:spPr>
          <a:xfrm>
            <a:off x="4358975" y="1631413"/>
            <a:ext cx="2134422" cy="9838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   提取文字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A174D9-5817-2A9F-5191-DA5EE15D575F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3761773" y="2123337"/>
            <a:ext cx="597202" cy="1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6BBFD45-CA57-6E43-B8B0-D169F11CE546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493397" y="2123337"/>
            <a:ext cx="218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E19B3D5F-AF6F-155D-54E1-7F0F8460C984}"/>
              </a:ext>
            </a:extLst>
          </p:cNvPr>
          <p:cNvSpPr/>
          <p:nvPr/>
        </p:nvSpPr>
        <p:spPr>
          <a:xfrm>
            <a:off x="8326203" y="1631411"/>
            <a:ext cx="2552716" cy="9838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          生成向量库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E85C806-74E5-A0A5-AED4-3B187DE4E859}"/>
              </a:ext>
            </a:extLst>
          </p:cNvPr>
          <p:cNvCxnSpPr/>
          <p:nvPr/>
        </p:nvCxnSpPr>
        <p:spPr>
          <a:xfrm>
            <a:off x="7776300" y="2114806"/>
            <a:ext cx="5499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BD5EF0B-84A4-7B62-A5B4-EA57F3F09E65}"/>
              </a:ext>
            </a:extLst>
          </p:cNvPr>
          <p:cNvSpPr txBox="1"/>
          <p:nvPr/>
        </p:nvSpPr>
        <p:spPr>
          <a:xfrm>
            <a:off x="6493397" y="2549913"/>
            <a:ext cx="156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课程内容文字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7CB9C2-5962-3A42-DBEB-4FA6FE0B1916}"/>
              </a:ext>
            </a:extLst>
          </p:cNvPr>
          <p:cNvSpPr txBox="1"/>
          <p:nvPr/>
        </p:nvSpPr>
        <p:spPr>
          <a:xfrm>
            <a:off x="1555374" y="2925060"/>
            <a:ext cx="156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课程视频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E3D5AF0-1D08-5F87-2057-B85C9AD1A289}"/>
              </a:ext>
            </a:extLst>
          </p:cNvPr>
          <p:cNvSpPr txBox="1"/>
          <p:nvPr/>
        </p:nvSpPr>
        <p:spPr>
          <a:xfrm>
            <a:off x="1300580" y="4088214"/>
            <a:ext cx="156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课程知识文件</a:t>
            </a:r>
          </a:p>
        </p:txBody>
      </p:sp>
      <p:sp>
        <p:nvSpPr>
          <p:cNvPr id="32" name="server_151488">
            <a:extLst>
              <a:ext uri="{FF2B5EF4-FFF2-40B4-BE49-F238E27FC236}">
                <a16:creationId xmlns:a16="http://schemas.microsoft.com/office/drawing/2014/main" id="{742553F1-A6B1-16B2-E51F-6D4C07AE0BC7}"/>
              </a:ext>
            </a:extLst>
          </p:cNvPr>
          <p:cNvSpPr/>
          <p:nvPr/>
        </p:nvSpPr>
        <p:spPr>
          <a:xfrm>
            <a:off x="10878919" y="3110223"/>
            <a:ext cx="609685" cy="608691"/>
          </a:xfrm>
          <a:custGeom>
            <a:avLst/>
            <a:gdLst>
              <a:gd name="T0" fmla="*/ 325000 h 606722"/>
              <a:gd name="T1" fmla="*/ 325000 h 606722"/>
              <a:gd name="T2" fmla="*/ 325000 h 606722"/>
              <a:gd name="T3" fmla="*/ 325000 h 606722"/>
              <a:gd name="T4" fmla="*/ 325000 h 606722"/>
              <a:gd name="T5" fmla="*/ 325000 h 606722"/>
              <a:gd name="T6" fmla="*/ 325000 h 606722"/>
              <a:gd name="T7" fmla="*/ 325000 h 606722"/>
              <a:gd name="T8" fmla="*/ 325000 h 606722"/>
              <a:gd name="T9" fmla="*/ 325000 h 606722"/>
              <a:gd name="T10" fmla="*/ 325000 h 606722"/>
              <a:gd name="T11" fmla="*/ 325000 h 606722"/>
              <a:gd name="T12" fmla="*/ 325000 h 606722"/>
              <a:gd name="T13" fmla="*/ 325000 h 606722"/>
              <a:gd name="T14" fmla="*/ 325000 h 606722"/>
              <a:gd name="T15" fmla="*/ 325000 h 606722"/>
              <a:gd name="T16" fmla="*/ 325000 h 606722"/>
              <a:gd name="T17" fmla="*/ 325000 h 606722"/>
              <a:gd name="T18" fmla="*/ 325000 h 606722"/>
              <a:gd name="T19" fmla="*/ 325000 h 606722"/>
              <a:gd name="T20" fmla="*/ 325000 h 606722"/>
              <a:gd name="T21" fmla="*/ 325000 h 606722"/>
              <a:gd name="T22" fmla="*/ 325000 h 606722"/>
              <a:gd name="T23" fmla="*/ 325000 h 606722"/>
              <a:gd name="T24" fmla="*/ 325000 h 606722"/>
              <a:gd name="T25" fmla="*/ 325000 h 606722"/>
              <a:gd name="T26" fmla="*/ 325000 h 606722"/>
              <a:gd name="T27" fmla="*/ 325000 h 606722"/>
              <a:gd name="T28" fmla="*/ 325000 h 606722"/>
              <a:gd name="T29" fmla="*/ 325000 h 606722"/>
              <a:gd name="T30" fmla="*/ 325000 h 606722"/>
              <a:gd name="T31" fmla="*/ 325000 h 606722"/>
              <a:gd name="T32" fmla="*/ 325000 h 606722"/>
              <a:gd name="T33" fmla="*/ 325000 h 606722"/>
              <a:gd name="T34" fmla="*/ 325000 h 606722"/>
              <a:gd name="T35" fmla="*/ 325000 h 606722"/>
              <a:gd name="T36" fmla="*/ 325000 h 606722"/>
              <a:gd name="T37" fmla="*/ 325000 h 606722"/>
              <a:gd name="T38" fmla="*/ 325000 h 606722"/>
              <a:gd name="T39" fmla="*/ 325000 h 606722"/>
              <a:gd name="T40" fmla="*/ 325000 h 606722"/>
              <a:gd name="T41" fmla="*/ 325000 h 606722"/>
              <a:gd name="T42" fmla="*/ 325000 h 606722"/>
              <a:gd name="T43" fmla="*/ 325000 h 606722"/>
              <a:gd name="T44" fmla="*/ 325000 h 606722"/>
              <a:gd name="T45" fmla="*/ 325000 h 606722"/>
              <a:gd name="T46" fmla="*/ 325000 h 606722"/>
              <a:gd name="T47" fmla="*/ 325000 h 606722"/>
              <a:gd name="T48" fmla="*/ 325000 h 606722"/>
              <a:gd name="T49" fmla="*/ 325000 h 606722"/>
              <a:gd name="T50" fmla="*/ 325000 h 606722"/>
              <a:gd name="T51" fmla="*/ 325000 h 606722"/>
              <a:gd name="T52" fmla="*/ 325000 h 606722"/>
              <a:gd name="T53" fmla="*/ 325000 h 606722"/>
              <a:gd name="T54" fmla="*/ 325000 h 606722"/>
              <a:gd name="T55" fmla="*/ 325000 h 606722"/>
              <a:gd name="T56" fmla="*/ 325000 h 606722"/>
              <a:gd name="T57" fmla="*/ 325000 h 606722"/>
              <a:gd name="T58" fmla="*/ 325000 h 606722"/>
              <a:gd name="T59" fmla="*/ 325000 h 606722"/>
              <a:gd name="T60" fmla="*/ 325000 h 606722"/>
              <a:gd name="T61" fmla="*/ 325000 h 606722"/>
              <a:gd name="T62" fmla="*/ 325000 h 606722"/>
              <a:gd name="T63" fmla="*/ 325000 h 606722"/>
              <a:gd name="T64" fmla="*/ 325000 h 606722"/>
              <a:gd name="T65" fmla="*/ 325000 h 60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33" h="6533">
                <a:moveTo>
                  <a:pt x="6533" y="1144"/>
                </a:moveTo>
                <a:cubicBezTo>
                  <a:pt x="6533" y="401"/>
                  <a:pt x="4850" y="0"/>
                  <a:pt x="3267" y="0"/>
                </a:cubicBezTo>
                <a:cubicBezTo>
                  <a:pt x="1683" y="0"/>
                  <a:pt x="0" y="401"/>
                  <a:pt x="0" y="1144"/>
                </a:cubicBezTo>
                <a:lnTo>
                  <a:pt x="0" y="5390"/>
                </a:lnTo>
                <a:cubicBezTo>
                  <a:pt x="0" y="6132"/>
                  <a:pt x="1683" y="6533"/>
                  <a:pt x="3267" y="6533"/>
                </a:cubicBezTo>
                <a:cubicBezTo>
                  <a:pt x="4850" y="6533"/>
                  <a:pt x="6533" y="6132"/>
                  <a:pt x="6533" y="5390"/>
                </a:cubicBezTo>
                <a:lnTo>
                  <a:pt x="6533" y="1144"/>
                </a:lnTo>
                <a:close/>
                <a:moveTo>
                  <a:pt x="278" y="2943"/>
                </a:moveTo>
                <a:cubicBezTo>
                  <a:pt x="820" y="3375"/>
                  <a:pt x="2072" y="3603"/>
                  <a:pt x="3267" y="3603"/>
                </a:cubicBezTo>
                <a:cubicBezTo>
                  <a:pt x="4462" y="3603"/>
                  <a:pt x="5713" y="3375"/>
                  <a:pt x="6255" y="2943"/>
                </a:cubicBezTo>
                <a:lnTo>
                  <a:pt x="6255" y="3924"/>
                </a:lnTo>
                <a:cubicBezTo>
                  <a:pt x="6255" y="4333"/>
                  <a:pt x="4977" y="4790"/>
                  <a:pt x="3267" y="4790"/>
                </a:cubicBezTo>
                <a:cubicBezTo>
                  <a:pt x="1556" y="4790"/>
                  <a:pt x="278" y="4333"/>
                  <a:pt x="278" y="3924"/>
                </a:cubicBezTo>
                <a:lnTo>
                  <a:pt x="278" y="2943"/>
                </a:lnTo>
                <a:close/>
                <a:moveTo>
                  <a:pt x="3267" y="3325"/>
                </a:moveTo>
                <a:cubicBezTo>
                  <a:pt x="1556" y="3325"/>
                  <a:pt x="278" y="2868"/>
                  <a:pt x="278" y="2459"/>
                </a:cubicBezTo>
                <a:lnTo>
                  <a:pt x="278" y="1628"/>
                </a:lnTo>
                <a:cubicBezTo>
                  <a:pt x="820" y="2059"/>
                  <a:pt x="2072" y="2288"/>
                  <a:pt x="3267" y="2288"/>
                </a:cubicBezTo>
                <a:cubicBezTo>
                  <a:pt x="4462" y="2288"/>
                  <a:pt x="5713" y="2059"/>
                  <a:pt x="6255" y="1628"/>
                </a:cubicBezTo>
                <a:lnTo>
                  <a:pt x="6255" y="2459"/>
                </a:lnTo>
                <a:cubicBezTo>
                  <a:pt x="6255" y="2868"/>
                  <a:pt x="4977" y="3325"/>
                  <a:pt x="3267" y="3325"/>
                </a:cubicBezTo>
                <a:close/>
                <a:moveTo>
                  <a:pt x="3267" y="278"/>
                </a:moveTo>
                <a:cubicBezTo>
                  <a:pt x="4977" y="278"/>
                  <a:pt x="6255" y="735"/>
                  <a:pt x="6255" y="1144"/>
                </a:cubicBezTo>
                <a:cubicBezTo>
                  <a:pt x="6255" y="1552"/>
                  <a:pt x="4977" y="2009"/>
                  <a:pt x="3267" y="2009"/>
                </a:cubicBezTo>
                <a:cubicBezTo>
                  <a:pt x="1556" y="2009"/>
                  <a:pt x="278" y="1552"/>
                  <a:pt x="278" y="1144"/>
                </a:cubicBezTo>
                <a:cubicBezTo>
                  <a:pt x="278" y="735"/>
                  <a:pt x="1556" y="278"/>
                  <a:pt x="3267" y="278"/>
                </a:cubicBezTo>
                <a:close/>
                <a:moveTo>
                  <a:pt x="3267" y="6255"/>
                </a:moveTo>
                <a:cubicBezTo>
                  <a:pt x="1556" y="6255"/>
                  <a:pt x="278" y="5798"/>
                  <a:pt x="278" y="5390"/>
                </a:cubicBezTo>
                <a:lnTo>
                  <a:pt x="278" y="4409"/>
                </a:lnTo>
                <a:cubicBezTo>
                  <a:pt x="820" y="4840"/>
                  <a:pt x="2072" y="5068"/>
                  <a:pt x="3267" y="5068"/>
                </a:cubicBezTo>
                <a:cubicBezTo>
                  <a:pt x="4462" y="5068"/>
                  <a:pt x="5713" y="4840"/>
                  <a:pt x="6255" y="4409"/>
                </a:cubicBezTo>
                <a:lnTo>
                  <a:pt x="6255" y="5390"/>
                </a:lnTo>
                <a:cubicBezTo>
                  <a:pt x="6255" y="5798"/>
                  <a:pt x="4977" y="6255"/>
                  <a:pt x="3267" y="6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B9B458EE-6C8A-12D0-778D-B5933FB92D0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878919" y="2123335"/>
            <a:ext cx="304843" cy="986391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EE683E4-F0C8-4AD0-EF81-0A6738FD6157}"/>
              </a:ext>
            </a:extLst>
          </p:cNvPr>
          <p:cNvSpPr txBox="1"/>
          <p:nvPr/>
        </p:nvSpPr>
        <p:spPr>
          <a:xfrm>
            <a:off x="10482686" y="3718914"/>
            <a:ext cx="140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本地知识库</a:t>
            </a: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133F2224-5FD2-AEAA-9F41-07EBA8C4B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8966" y="1751576"/>
            <a:ext cx="746634" cy="746634"/>
          </a:xfrm>
          <a:prstGeom prst="rect">
            <a:avLst/>
          </a:prstGeom>
        </p:spPr>
      </p:pic>
      <p:pic>
        <p:nvPicPr>
          <p:cNvPr id="64" name="图片 63" descr="圆圈&#10;&#10;中度可信度描述已自动生成">
            <a:extLst>
              <a:ext uri="{FF2B5EF4-FFF2-40B4-BE49-F238E27FC236}">
                <a16:creationId xmlns:a16="http://schemas.microsoft.com/office/drawing/2014/main" id="{352DEE37-66C6-4B3A-DA4D-7A7B67CBE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8428" y="1787388"/>
            <a:ext cx="741204" cy="720794"/>
          </a:xfrm>
          <a:prstGeom prst="rect">
            <a:avLst/>
          </a:prstGeom>
        </p:spPr>
      </p:pic>
      <p:pic>
        <p:nvPicPr>
          <p:cNvPr id="66" name="图形 65">
            <a:extLst>
              <a:ext uri="{FF2B5EF4-FFF2-40B4-BE49-F238E27FC236}">
                <a16:creationId xmlns:a16="http://schemas.microsoft.com/office/drawing/2014/main" id="{A20F4218-7107-BA02-9C81-84DDD4E76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6610" y="4440459"/>
            <a:ext cx="1179645" cy="1179645"/>
          </a:xfrm>
          <a:prstGeom prst="rect">
            <a:avLst/>
          </a:prstGeom>
        </p:spPr>
      </p:pic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630E58BA-6A78-2C31-94F9-1040FDB17CCB}"/>
              </a:ext>
            </a:extLst>
          </p:cNvPr>
          <p:cNvCxnSpPr>
            <a:stCxn id="37" idx="2"/>
            <a:endCxn id="66" idx="3"/>
          </p:cNvCxnSpPr>
          <p:nvPr/>
        </p:nvCxnSpPr>
        <p:spPr>
          <a:xfrm rot="5400000">
            <a:off x="8903990" y="2750511"/>
            <a:ext cx="942036" cy="361750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website_155307">
            <a:extLst>
              <a:ext uri="{FF2B5EF4-FFF2-40B4-BE49-F238E27FC236}">
                <a16:creationId xmlns:a16="http://schemas.microsoft.com/office/drawing/2014/main" id="{77728187-355E-87D8-9D69-153574594EBF}"/>
              </a:ext>
            </a:extLst>
          </p:cNvPr>
          <p:cNvSpPr/>
          <p:nvPr/>
        </p:nvSpPr>
        <p:spPr>
          <a:xfrm>
            <a:off x="3071781" y="4725866"/>
            <a:ext cx="609685" cy="608829"/>
          </a:xfrm>
          <a:custGeom>
            <a:avLst/>
            <a:gdLst>
              <a:gd name="connsiteX0" fmla="*/ 404873 w 607614"/>
              <a:gd name="connsiteY0" fmla="*/ 515747 h 606761"/>
              <a:gd name="connsiteX1" fmla="*/ 556685 w 607614"/>
              <a:gd name="connsiteY1" fmla="*/ 515747 h 606761"/>
              <a:gd name="connsiteX2" fmla="*/ 556685 w 607614"/>
              <a:gd name="connsiteY2" fmla="*/ 536216 h 606761"/>
              <a:gd name="connsiteX3" fmla="*/ 404873 w 607614"/>
              <a:gd name="connsiteY3" fmla="*/ 536216 h 606761"/>
              <a:gd name="connsiteX4" fmla="*/ 252939 w 607614"/>
              <a:gd name="connsiteY4" fmla="*/ 485409 h 606761"/>
              <a:gd name="connsiteX5" fmla="*/ 293999 w 607614"/>
              <a:gd name="connsiteY5" fmla="*/ 485409 h 606761"/>
              <a:gd name="connsiteX6" fmla="*/ 293999 w 607614"/>
              <a:gd name="connsiteY6" fmla="*/ 505878 h 606761"/>
              <a:gd name="connsiteX7" fmla="*/ 252939 w 607614"/>
              <a:gd name="connsiteY7" fmla="*/ 505878 h 606761"/>
              <a:gd name="connsiteX8" fmla="*/ 192141 w 607614"/>
              <a:gd name="connsiteY8" fmla="*/ 485409 h 606761"/>
              <a:gd name="connsiteX9" fmla="*/ 233201 w 607614"/>
              <a:gd name="connsiteY9" fmla="*/ 485409 h 606761"/>
              <a:gd name="connsiteX10" fmla="*/ 233201 w 607614"/>
              <a:gd name="connsiteY10" fmla="*/ 505878 h 606761"/>
              <a:gd name="connsiteX11" fmla="*/ 192141 w 607614"/>
              <a:gd name="connsiteY11" fmla="*/ 505878 h 606761"/>
              <a:gd name="connsiteX12" fmla="*/ 131343 w 607614"/>
              <a:gd name="connsiteY12" fmla="*/ 485409 h 606761"/>
              <a:gd name="connsiteX13" fmla="*/ 172403 w 607614"/>
              <a:gd name="connsiteY13" fmla="*/ 485409 h 606761"/>
              <a:gd name="connsiteX14" fmla="*/ 172403 w 607614"/>
              <a:gd name="connsiteY14" fmla="*/ 505878 h 606761"/>
              <a:gd name="connsiteX15" fmla="*/ 131343 w 607614"/>
              <a:gd name="connsiteY15" fmla="*/ 505878 h 606761"/>
              <a:gd name="connsiteX16" fmla="*/ 404873 w 607614"/>
              <a:gd name="connsiteY16" fmla="*/ 464940 h 606761"/>
              <a:gd name="connsiteX17" fmla="*/ 556685 w 607614"/>
              <a:gd name="connsiteY17" fmla="*/ 464940 h 606761"/>
              <a:gd name="connsiteX18" fmla="*/ 556685 w 607614"/>
              <a:gd name="connsiteY18" fmla="*/ 485409 h 606761"/>
              <a:gd name="connsiteX19" fmla="*/ 404873 w 607614"/>
              <a:gd name="connsiteY19" fmla="*/ 485409 h 606761"/>
              <a:gd name="connsiteX20" fmla="*/ 404873 w 607614"/>
              <a:gd name="connsiteY20" fmla="*/ 414864 h 606761"/>
              <a:gd name="connsiteX21" fmla="*/ 556685 w 607614"/>
              <a:gd name="connsiteY21" fmla="*/ 414864 h 606761"/>
              <a:gd name="connsiteX22" fmla="*/ 556685 w 607614"/>
              <a:gd name="connsiteY22" fmla="*/ 434602 h 606761"/>
              <a:gd name="connsiteX23" fmla="*/ 404873 w 607614"/>
              <a:gd name="connsiteY23" fmla="*/ 434602 h 606761"/>
              <a:gd name="connsiteX24" fmla="*/ 404873 w 607614"/>
              <a:gd name="connsiteY24" fmla="*/ 364057 h 606761"/>
              <a:gd name="connsiteX25" fmla="*/ 556685 w 607614"/>
              <a:gd name="connsiteY25" fmla="*/ 364057 h 606761"/>
              <a:gd name="connsiteX26" fmla="*/ 556685 w 607614"/>
              <a:gd name="connsiteY26" fmla="*/ 384526 h 606761"/>
              <a:gd name="connsiteX27" fmla="*/ 404873 w 607614"/>
              <a:gd name="connsiteY27" fmla="*/ 384526 h 606761"/>
              <a:gd name="connsiteX28" fmla="*/ 70672 w 607614"/>
              <a:gd name="connsiteY28" fmla="*/ 323860 h 606761"/>
              <a:gd name="connsiteX29" fmla="*/ 70672 w 607614"/>
              <a:gd name="connsiteY29" fmla="*/ 536234 h 606761"/>
              <a:gd name="connsiteX30" fmla="*/ 354670 w 607614"/>
              <a:gd name="connsiteY30" fmla="*/ 536234 h 606761"/>
              <a:gd name="connsiteX31" fmla="*/ 354670 w 607614"/>
              <a:gd name="connsiteY31" fmla="*/ 323860 h 606761"/>
              <a:gd name="connsiteX32" fmla="*/ 404873 w 607614"/>
              <a:gd name="connsiteY32" fmla="*/ 313250 h 606761"/>
              <a:gd name="connsiteX33" fmla="*/ 556685 w 607614"/>
              <a:gd name="connsiteY33" fmla="*/ 313250 h 606761"/>
              <a:gd name="connsiteX34" fmla="*/ 556685 w 607614"/>
              <a:gd name="connsiteY34" fmla="*/ 333719 h 606761"/>
              <a:gd name="connsiteX35" fmla="*/ 404873 w 607614"/>
              <a:gd name="connsiteY35" fmla="*/ 333719 h 606761"/>
              <a:gd name="connsiteX36" fmla="*/ 60800 w 607614"/>
              <a:gd name="connsiteY36" fmla="*/ 303381 h 606761"/>
              <a:gd name="connsiteX37" fmla="*/ 364542 w 607614"/>
              <a:gd name="connsiteY37" fmla="*/ 303381 h 606761"/>
              <a:gd name="connsiteX38" fmla="*/ 374413 w 607614"/>
              <a:gd name="connsiteY38" fmla="*/ 313241 h 606761"/>
              <a:gd name="connsiteX39" fmla="*/ 374413 w 607614"/>
              <a:gd name="connsiteY39" fmla="*/ 546094 h 606761"/>
              <a:gd name="connsiteX40" fmla="*/ 364542 w 607614"/>
              <a:gd name="connsiteY40" fmla="*/ 555954 h 606761"/>
              <a:gd name="connsiteX41" fmla="*/ 60800 w 607614"/>
              <a:gd name="connsiteY41" fmla="*/ 555954 h 606761"/>
              <a:gd name="connsiteX42" fmla="*/ 50929 w 607614"/>
              <a:gd name="connsiteY42" fmla="*/ 546094 h 606761"/>
              <a:gd name="connsiteX43" fmla="*/ 50929 w 607614"/>
              <a:gd name="connsiteY43" fmla="*/ 313241 h 606761"/>
              <a:gd name="connsiteX44" fmla="*/ 60800 w 607614"/>
              <a:gd name="connsiteY44" fmla="*/ 303381 h 606761"/>
              <a:gd name="connsiteX45" fmla="*/ 70668 w 607614"/>
              <a:gd name="connsiteY45" fmla="*/ 222226 h 606761"/>
              <a:gd name="connsiteX46" fmla="*/ 70668 w 607614"/>
              <a:gd name="connsiteY46" fmla="*/ 252564 h 606761"/>
              <a:gd name="connsiteX47" fmla="*/ 172401 w 607614"/>
              <a:gd name="connsiteY47" fmla="*/ 252564 h 606761"/>
              <a:gd name="connsiteX48" fmla="*/ 172401 w 607614"/>
              <a:gd name="connsiteY48" fmla="*/ 222226 h 606761"/>
              <a:gd name="connsiteX49" fmla="*/ 243101 w 607614"/>
              <a:gd name="connsiteY49" fmla="*/ 172168 h 606761"/>
              <a:gd name="connsiteX50" fmla="*/ 243101 w 607614"/>
              <a:gd name="connsiteY50" fmla="*/ 252564 h 606761"/>
              <a:gd name="connsiteX51" fmla="*/ 536944 w 607614"/>
              <a:gd name="connsiteY51" fmla="*/ 252564 h 606761"/>
              <a:gd name="connsiteX52" fmla="*/ 536944 w 607614"/>
              <a:gd name="connsiteY52" fmla="*/ 172168 h 606761"/>
              <a:gd name="connsiteX53" fmla="*/ 70668 w 607614"/>
              <a:gd name="connsiteY53" fmla="*/ 172168 h 606761"/>
              <a:gd name="connsiteX54" fmla="*/ 70668 w 607614"/>
              <a:gd name="connsiteY54" fmla="*/ 202506 h 606761"/>
              <a:gd name="connsiteX55" fmla="*/ 172401 w 607614"/>
              <a:gd name="connsiteY55" fmla="*/ 202506 h 606761"/>
              <a:gd name="connsiteX56" fmla="*/ 172401 w 607614"/>
              <a:gd name="connsiteY56" fmla="*/ 172168 h 606761"/>
              <a:gd name="connsiteX57" fmla="*/ 233231 w 607614"/>
              <a:gd name="connsiteY57" fmla="*/ 151690 h 606761"/>
              <a:gd name="connsiteX58" fmla="*/ 546815 w 607614"/>
              <a:gd name="connsiteY58" fmla="*/ 151690 h 606761"/>
              <a:gd name="connsiteX59" fmla="*/ 556685 w 607614"/>
              <a:gd name="connsiteY59" fmla="*/ 161550 h 606761"/>
              <a:gd name="connsiteX60" fmla="*/ 556685 w 607614"/>
              <a:gd name="connsiteY60" fmla="*/ 263182 h 606761"/>
              <a:gd name="connsiteX61" fmla="*/ 546815 w 607614"/>
              <a:gd name="connsiteY61" fmla="*/ 273042 h 606761"/>
              <a:gd name="connsiteX62" fmla="*/ 233231 w 607614"/>
              <a:gd name="connsiteY62" fmla="*/ 273042 h 606761"/>
              <a:gd name="connsiteX63" fmla="*/ 222601 w 607614"/>
              <a:gd name="connsiteY63" fmla="*/ 263182 h 606761"/>
              <a:gd name="connsiteX64" fmla="*/ 222601 w 607614"/>
              <a:gd name="connsiteY64" fmla="*/ 161550 h 606761"/>
              <a:gd name="connsiteX65" fmla="*/ 233231 w 607614"/>
              <a:gd name="connsiteY65" fmla="*/ 151690 h 606761"/>
              <a:gd name="connsiteX66" fmla="*/ 60798 w 607614"/>
              <a:gd name="connsiteY66" fmla="*/ 151690 h 606761"/>
              <a:gd name="connsiteX67" fmla="*/ 182271 w 607614"/>
              <a:gd name="connsiteY67" fmla="*/ 151690 h 606761"/>
              <a:gd name="connsiteX68" fmla="*/ 192141 w 607614"/>
              <a:gd name="connsiteY68" fmla="*/ 161550 h 606761"/>
              <a:gd name="connsiteX69" fmla="*/ 192141 w 607614"/>
              <a:gd name="connsiteY69" fmla="*/ 263182 h 606761"/>
              <a:gd name="connsiteX70" fmla="*/ 182271 w 607614"/>
              <a:gd name="connsiteY70" fmla="*/ 273042 h 606761"/>
              <a:gd name="connsiteX71" fmla="*/ 60798 w 607614"/>
              <a:gd name="connsiteY71" fmla="*/ 273042 h 606761"/>
              <a:gd name="connsiteX72" fmla="*/ 50929 w 607614"/>
              <a:gd name="connsiteY72" fmla="*/ 263182 h 606761"/>
              <a:gd name="connsiteX73" fmla="*/ 50929 w 607614"/>
              <a:gd name="connsiteY73" fmla="*/ 161550 h 606761"/>
              <a:gd name="connsiteX74" fmla="*/ 60798 w 607614"/>
              <a:gd name="connsiteY74" fmla="*/ 151690 h 606761"/>
              <a:gd name="connsiteX75" fmla="*/ 20507 w 607614"/>
              <a:gd name="connsiteY75" fmla="*/ 121352 h 606761"/>
              <a:gd name="connsiteX76" fmla="*/ 20507 w 607614"/>
              <a:gd name="connsiteY76" fmla="*/ 586283 h 606761"/>
              <a:gd name="connsiteX77" fmla="*/ 587107 w 607614"/>
              <a:gd name="connsiteY77" fmla="*/ 586283 h 606761"/>
              <a:gd name="connsiteX78" fmla="*/ 587107 w 607614"/>
              <a:gd name="connsiteY78" fmla="*/ 121352 h 606761"/>
              <a:gd name="connsiteX79" fmla="*/ 131343 w 607614"/>
              <a:gd name="connsiteY79" fmla="*/ 50807 h 606761"/>
              <a:gd name="connsiteX80" fmla="*/ 182272 w 607614"/>
              <a:gd name="connsiteY80" fmla="*/ 50807 h 606761"/>
              <a:gd name="connsiteX81" fmla="*/ 182272 w 607614"/>
              <a:gd name="connsiteY81" fmla="*/ 70545 h 606761"/>
              <a:gd name="connsiteX82" fmla="*/ 131343 w 607614"/>
              <a:gd name="connsiteY82" fmla="*/ 70545 h 606761"/>
              <a:gd name="connsiteX83" fmla="*/ 50929 w 607614"/>
              <a:gd name="connsiteY83" fmla="*/ 50807 h 606761"/>
              <a:gd name="connsiteX84" fmla="*/ 101005 w 607614"/>
              <a:gd name="connsiteY84" fmla="*/ 50807 h 606761"/>
              <a:gd name="connsiteX85" fmla="*/ 101005 w 607614"/>
              <a:gd name="connsiteY85" fmla="*/ 70545 h 606761"/>
              <a:gd name="connsiteX86" fmla="*/ 50929 w 607614"/>
              <a:gd name="connsiteY86" fmla="*/ 70545 h 606761"/>
              <a:gd name="connsiteX87" fmla="*/ 20507 w 607614"/>
              <a:gd name="connsiteY87" fmla="*/ 20478 h 606761"/>
              <a:gd name="connsiteX88" fmla="*/ 20507 w 607614"/>
              <a:gd name="connsiteY88" fmla="*/ 100874 h 606761"/>
              <a:gd name="connsiteX89" fmla="*/ 587107 w 607614"/>
              <a:gd name="connsiteY89" fmla="*/ 100874 h 606761"/>
              <a:gd name="connsiteX90" fmla="*/ 587107 w 607614"/>
              <a:gd name="connsiteY90" fmla="*/ 20478 h 606761"/>
              <a:gd name="connsiteX91" fmla="*/ 9873 w 607614"/>
              <a:gd name="connsiteY91" fmla="*/ 0 h 606761"/>
              <a:gd name="connsiteX92" fmla="*/ 597740 w 607614"/>
              <a:gd name="connsiteY92" fmla="*/ 0 h 606761"/>
              <a:gd name="connsiteX93" fmla="*/ 607614 w 607614"/>
              <a:gd name="connsiteY93" fmla="*/ 9860 h 606761"/>
              <a:gd name="connsiteX94" fmla="*/ 607614 w 607614"/>
              <a:gd name="connsiteY94" fmla="*/ 596901 h 606761"/>
              <a:gd name="connsiteX95" fmla="*/ 597740 w 607614"/>
              <a:gd name="connsiteY95" fmla="*/ 606761 h 606761"/>
              <a:gd name="connsiteX96" fmla="*/ 9873 w 607614"/>
              <a:gd name="connsiteY96" fmla="*/ 606761 h 606761"/>
              <a:gd name="connsiteX97" fmla="*/ 0 w 607614"/>
              <a:gd name="connsiteY97" fmla="*/ 596901 h 606761"/>
              <a:gd name="connsiteX98" fmla="*/ 0 w 607614"/>
              <a:gd name="connsiteY98" fmla="*/ 9860 h 606761"/>
              <a:gd name="connsiteX99" fmla="*/ 9873 w 607614"/>
              <a:gd name="connsiteY99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607614" h="606761">
                <a:moveTo>
                  <a:pt x="404873" y="515747"/>
                </a:moveTo>
                <a:lnTo>
                  <a:pt x="556685" y="515747"/>
                </a:lnTo>
                <a:lnTo>
                  <a:pt x="556685" y="536216"/>
                </a:lnTo>
                <a:lnTo>
                  <a:pt x="404873" y="536216"/>
                </a:lnTo>
                <a:close/>
                <a:moveTo>
                  <a:pt x="252939" y="485409"/>
                </a:moveTo>
                <a:lnTo>
                  <a:pt x="293999" y="485409"/>
                </a:lnTo>
                <a:lnTo>
                  <a:pt x="293999" y="505878"/>
                </a:lnTo>
                <a:lnTo>
                  <a:pt x="252939" y="505878"/>
                </a:lnTo>
                <a:close/>
                <a:moveTo>
                  <a:pt x="192141" y="485409"/>
                </a:moveTo>
                <a:lnTo>
                  <a:pt x="233201" y="485409"/>
                </a:lnTo>
                <a:lnTo>
                  <a:pt x="233201" y="505878"/>
                </a:lnTo>
                <a:lnTo>
                  <a:pt x="192141" y="505878"/>
                </a:lnTo>
                <a:close/>
                <a:moveTo>
                  <a:pt x="131343" y="485409"/>
                </a:moveTo>
                <a:lnTo>
                  <a:pt x="172403" y="485409"/>
                </a:lnTo>
                <a:lnTo>
                  <a:pt x="172403" y="505878"/>
                </a:lnTo>
                <a:lnTo>
                  <a:pt x="131343" y="505878"/>
                </a:lnTo>
                <a:close/>
                <a:moveTo>
                  <a:pt x="404873" y="464940"/>
                </a:moveTo>
                <a:lnTo>
                  <a:pt x="556685" y="464940"/>
                </a:lnTo>
                <a:lnTo>
                  <a:pt x="556685" y="485409"/>
                </a:lnTo>
                <a:lnTo>
                  <a:pt x="404873" y="485409"/>
                </a:lnTo>
                <a:close/>
                <a:moveTo>
                  <a:pt x="404873" y="414864"/>
                </a:moveTo>
                <a:lnTo>
                  <a:pt x="556685" y="414864"/>
                </a:lnTo>
                <a:lnTo>
                  <a:pt x="556685" y="434602"/>
                </a:lnTo>
                <a:lnTo>
                  <a:pt x="404873" y="434602"/>
                </a:lnTo>
                <a:close/>
                <a:moveTo>
                  <a:pt x="404873" y="364057"/>
                </a:moveTo>
                <a:lnTo>
                  <a:pt x="556685" y="364057"/>
                </a:lnTo>
                <a:lnTo>
                  <a:pt x="556685" y="384526"/>
                </a:lnTo>
                <a:lnTo>
                  <a:pt x="404873" y="384526"/>
                </a:lnTo>
                <a:close/>
                <a:moveTo>
                  <a:pt x="70672" y="323860"/>
                </a:moveTo>
                <a:lnTo>
                  <a:pt x="70672" y="536234"/>
                </a:lnTo>
                <a:lnTo>
                  <a:pt x="354670" y="536234"/>
                </a:lnTo>
                <a:lnTo>
                  <a:pt x="354670" y="323860"/>
                </a:lnTo>
                <a:close/>
                <a:moveTo>
                  <a:pt x="404873" y="313250"/>
                </a:moveTo>
                <a:lnTo>
                  <a:pt x="556685" y="313250"/>
                </a:lnTo>
                <a:lnTo>
                  <a:pt x="556685" y="333719"/>
                </a:lnTo>
                <a:lnTo>
                  <a:pt x="404873" y="333719"/>
                </a:lnTo>
                <a:close/>
                <a:moveTo>
                  <a:pt x="60800" y="303381"/>
                </a:moveTo>
                <a:lnTo>
                  <a:pt x="364542" y="303381"/>
                </a:lnTo>
                <a:cubicBezTo>
                  <a:pt x="370616" y="303381"/>
                  <a:pt x="374413" y="307173"/>
                  <a:pt x="374413" y="313241"/>
                </a:cubicBezTo>
                <a:lnTo>
                  <a:pt x="374413" y="546094"/>
                </a:lnTo>
                <a:cubicBezTo>
                  <a:pt x="374413" y="552162"/>
                  <a:pt x="370616" y="555954"/>
                  <a:pt x="364542" y="555954"/>
                </a:cubicBezTo>
                <a:lnTo>
                  <a:pt x="60800" y="555954"/>
                </a:lnTo>
                <a:cubicBezTo>
                  <a:pt x="54726" y="555954"/>
                  <a:pt x="50929" y="552162"/>
                  <a:pt x="50929" y="546094"/>
                </a:cubicBezTo>
                <a:lnTo>
                  <a:pt x="50929" y="313241"/>
                </a:lnTo>
                <a:cubicBezTo>
                  <a:pt x="50929" y="307173"/>
                  <a:pt x="54726" y="303381"/>
                  <a:pt x="60800" y="303381"/>
                </a:cubicBezTo>
                <a:close/>
                <a:moveTo>
                  <a:pt x="70668" y="222226"/>
                </a:moveTo>
                <a:lnTo>
                  <a:pt x="70668" y="252564"/>
                </a:lnTo>
                <a:lnTo>
                  <a:pt x="172401" y="252564"/>
                </a:lnTo>
                <a:lnTo>
                  <a:pt x="172401" y="222226"/>
                </a:lnTo>
                <a:close/>
                <a:moveTo>
                  <a:pt x="243101" y="172168"/>
                </a:moveTo>
                <a:lnTo>
                  <a:pt x="243101" y="252564"/>
                </a:lnTo>
                <a:lnTo>
                  <a:pt x="536944" y="252564"/>
                </a:lnTo>
                <a:lnTo>
                  <a:pt x="536944" y="172168"/>
                </a:lnTo>
                <a:close/>
                <a:moveTo>
                  <a:pt x="70668" y="172168"/>
                </a:moveTo>
                <a:lnTo>
                  <a:pt x="70668" y="202506"/>
                </a:lnTo>
                <a:lnTo>
                  <a:pt x="172401" y="202506"/>
                </a:lnTo>
                <a:lnTo>
                  <a:pt x="172401" y="172168"/>
                </a:lnTo>
                <a:close/>
                <a:moveTo>
                  <a:pt x="233231" y="151690"/>
                </a:moveTo>
                <a:lnTo>
                  <a:pt x="546815" y="151690"/>
                </a:lnTo>
                <a:cubicBezTo>
                  <a:pt x="552889" y="151690"/>
                  <a:pt x="556685" y="155482"/>
                  <a:pt x="556685" y="161550"/>
                </a:cubicBezTo>
                <a:lnTo>
                  <a:pt x="556685" y="263182"/>
                </a:lnTo>
                <a:cubicBezTo>
                  <a:pt x="556685" y="269250"/>
                  <a:pt x="552889" y="273042"/>
                  <a:pt x="546815" y="273042"/>
                </a:cubicBezTo>
                <a:lnTo>
                  <a:pt x="233231" y="273042"/>
                </a:lnTo>
                <a:cubicBezTo>
                  <a:pt x="227156" y="273042"/>
                  <a:pt x="222601" y="269250"/>
                  <a:pt x="222601" y="263182"/>
                </a:cubicBezTo>
                <a:lnTo>
                  <a:pt x="222601" y="161550"/>
                </a:lnTo>
                <a:cubicBezTo>
                  <a:pt x="222601" y="155482"/>
                  <a:pt x="227156" y="151690"/>
                  <a:pt x="233231" y="151690"/>
                </a:cubicBezTo>
                <a:close/>
                <a:moveTo>
                  <a:pt x="60798" y="151690"/>
                </a:moveTo>
                <a:lnTo>
                  <a:pt x="182271" y="151690"/>
                </a:lnTo>
                <a:cubicBezTo>
                  <a:pt x="188345" y="151690"/>
                  <a:pt x="192141" y="155482"/>
                  <a:pt x="192141" y="161550"/>
                </a:cubicBezTo>
                <a:lnTo>
                  <a:pt x="192141" y="263182"/>
                </a:lnTo>
                <a:cubicBezTo>
                  <a:pt x="192141" y="269250"/>
                  <a:pt x="188345" y="273042"/>
                  <a:pt x="182271" y="273042"/>
                </a:cubicBezTo>
                <a:lnTo>
                  <a:pt x="60798" y="273042"/>
                </a:lnTo>
                <a:cubicBezTo>
                  <a:pt x="54725" y="273042"/>
                  <a:pt x="50929" y="269250"/>
                  <a:pt x="50929" y="263182"/>
                </a:cubicBezTo>
                <a:lnTo>
                  <a:pt x="50929" y="161550"/>
                </a:lnTo>
                <a:cubicBezTo>
                  <a:pt x="50929" y="155482"/>
                  <a:pt x="54725" y="151690"/>
                  <a:pt x="60798" y="151690"/>
                </a:cubicBezTo>
                <a:close/>
                <a:moveTo>
                  <a:pt x="20507" y="121352"/>
                </a:moveTo>
                <a:lnTo>
                  <a:pt x="20507" y="586283"/>
                </a:lnTo>
                <a:lnTo>
                  <a:pt x="587107" y="586283"/>
                </a:lnTo>
                <a:lnTo>
                  <a:pt x="587107" y="121352"/>
                </a:lnTo>
                <a:close/>
                <a:moveTo>
                  <a:pt x="131343" y="50807"/>
                </a:moveTo>
                <a:lnTo>
                  <a:pt x="182272" y="50807"/>
                </a:lnTo>
                <a:lnTo>
                  <a:pt x="182272" y="70545"/>
                </a:lnTo>
                <a:lnTo>
                  <a:pt x="131343" y="70545"/>
                </a:lnTo>
                <a:close/>
                <a:moveTo>
                  <a:pt x="50929" y="50807"/>
                </a:moveTo>
                <a:lnTo>
                  <a:pt x="101005" y="50807"/>
                </a:lnTo>
                <a:lnTo>
                  <a:pt x="101005" y="70545"/>
                </a:lnTo>
                <a:lnTo>
                  <a:pt x="50929" y="70545"/>
                </a:lnTo>
                <a:close/>
                <a:moveTo>
                  <a:pt x="20507" y="20478"/>
                </a:moveTo>
                <a:lnTo>
                  <a:pt x="20507" y="100874"/>
                </a:lnTo>
                <a:lnTo>
                  <a:pt x="587107" y="100874"/>
                </a:lnTo>
                <a:lnTo>
                  <a:pt x="587107" y="20478"/>
                </a:lnTo>
                <a:close/>
                <a:moveTo>
                  <a:pt x="9873" y="0"/>
                </a:moveTo>
                <a:lnTo>
                  <a:pt x="597740" y="0"/>
                </a:lnTo>
                <a:cubicBezTo>
                  <a:pt x="603817" y="0"/>
                  <a:pt x="607614" y="3792"/>
                  <a:pt x="607614" y="9860"/>
                </a:cubicBezTo>
                <a:lnTo>
                  <a:pt x="607614" y="596901"/>
                </a:lnTo>
                <a:cubicBezTo>
                  <a:pt x="607614" y="602969"/>
                  <a:pt x="603817" y="606761"/>
                  <a:pt x="597740" y="606761"/>
                </a:cubicBezTo>
                <a:lnTo>
                  <a:pt x="9873" y="606761"/>
                </a:lnTo>
                <a:cubicBezTo>
                  <a:pt x="3797" y="606761"/>
                  <a:pt x="0" y="602969"/>
                  <a:pt x="0" y="596901"/>
                </a:cubicBezTo>
                <a:lnTo>
                  <a:pt x="0" y="9860"/>
                </a:lnTo>
                <a:cubicBezTo>
                  <a:pt x="0" y="3792"/>
                  <a:pt x="3797" y="0"/>
                  <a:pt x="98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F0E46D1-20B1-E58D-68BB-1FB635E76CCF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3836504" y="5030280"/>
            <a:ext cx="2550106" cy="2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CFEF34C8-9BCD-95F5-945D-5AD2088D4062}"/>
              </a:ext>
            </a:extLst>
          </p:cNvPr>
          <p:cNvSpPr txBox="1"/>
          <p:nvPr/>
        </p:nvSpPr>
        <p:spPr>
          <a:xfrm>
            <a:off x="2519373" y="534447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交互网页</a:t>
            </a:r>
            <a:r>
              <a:rPr lang="en-US" altLang="zh-CN" dirty="0"/>
              <a:t>/</a:t>
            </a:r>
            <a:r>
              <a:rPr lang="zh-CN" altLang="en-US" dirty="0"/>
              <a:t>插件</a:t>
            </a:r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BAE4FE2E-74B0-407C-8FDB-385743B8CBE4}"/>
              </a:ext>
            </a:extLst>
          </p:cNvPr>
          <p:cNvCxnSpPr>
            <a:endCxn id="24" idx="2"/>
          </p:cNvCxnSpPr>
          <p:nvPr/>
        </p:nvCxnSpPr>
        <p:spPr>
          <a:xfrm flipV="1">
            <a:off x="2864248" y="2615259"/>
            <a:ext cx="6738313" cy="12137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268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2934D-5BF4-5935-2881-DBC52485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构建基于</a:t>
            </a:r>
            <a:r>
              <a:rPr lang="en-US" altLang="zh-CN" dirty="0"/>
              <a:t>RAG</a:t>
            </a:r>
            <a:r>
              <a:rPr lang="zh-CN" altLang="en-US" dirty="0"/>
              <a:t>的问答系统</a:t>
            </a:r>
          </a:p>
        </p:txBody>
      </p:sp>
      <p:pic>
        <p:nvPicPr>
          <p:cNvPr id="1026" name="Picture 2" descr="实现原理图">
            <a:extLst>
              <a:ext uri="{FF2B5EF4-FFF2-40B4-BE49-F238E27FC236}">
                <a16:creationId xmlns:a16="http://schemas.microsoft.com/office/drawing/2014/main" id="{4725632A-CA43-A617-1458-58317DF6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467" y="1130300"/>
            <a:ext cx="8341065" cy="551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963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智能培训内容生成</a:t>
            </a:r>
            <a:endParaRPr lang="en-US" dirty="0"/>
          </a:p>
        </p:txBody>
      </p:sp>
      <p:grpSp>
        <p:nvGrpSpPr>
          <p:cNvPr id="53" name="0158cf3c-b499-4bc8-9c17-cd1068701fef.source.5.zh-Hans.pptx">
            <a:extLst>
              <a:ext uri="{FF2B5EF4-FFF2-40B4-BE49-F238E27FC236}">
                <a16:creationId xmlns:a16="http://schemas.microsoft.com/office/drawing/2014/main" id="{51215FCA-9831-D54B-6E46-64760B49A483}"/>
              </a:ext>
            </a:extLst>
          </p:cNvPr>
          <p:cNvGrpSpPr/>
          <p:nvPr/>
        </p:nvGrpSpPr>
        <p:grpSpPr>
          <a:xfrm>
            <a:off x="-1363" y="1197902"/>
            <a:ext cx="12203008" cy="5660098"/>
            <a:chOff x="-1363" y="1197902"/>
            <a:chExt cx="12203008" cy="5660098"/>
          </a:xfrm>
        </p:grpSpPr>
        <p:sp>
          <p:nvSpPr>
            <p:cNvPr id="3" name="PictureMisc">
              <a:extLst>
                <a:ext uri="{FF2B5EF4-FFF2-40B4-BE49-F238E27FC236}">
                  <a16:creationId xmlns:a16="http://schemas.microsoft.com/office/drawing/2014/main" id="{70150350-8A8F-487C-9C94-E688756B749B}"/>
                </a:ext>
              </a:extLst>
            </p:cNvPr>
            <p:cNvSpPr/>
            <p:nvPr/>
          </p:nvSpPr>
          <p:spPr>
            <a:xfrm>
              <a:off x="-1363" y="3554513"/>
              <a:ext cx="12203008" cy="3303487"/>
            </a:xfrm>
            <a:prstGeom prst="rect">
              <a:avLst/>
            </a:prstGeom>
            <a:blipFill>
              <a:blip r:embed="rId2"/>
              <a:srcRect/>
              <a:stretch>
                <a:fillRect t="-73132" b="-7313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A67A4B07-D2DB-FBFA-980A-34EA81727213}"/>
                </a:ext>
              </a:extLst>
            </p:cNvPr>
            <p:cNvGrpSpPr/>
            <p:nvPr/>
          </p:nvGrpSpPr>
          <p:grpSpPr>
            <a:xfrm>
              <a:off x="660400" y="2427319"/>
              <a:ext cx="1924431" cy="2589181"/>
              <a:chOff x="302254" y="2427319"/>
              <a:chExt cx="1924431" cy="2589181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1F938CA-E1B8-4099-B7B1-015FAE36EEDA}"/>
                  </a:ext>
                </a:extLst>
              </p:cNvPr>
              <p:cNvSpPr/>
              <p:nvPr/>
            </p:nvSpPr>
            <p:spPr>
              <a:xfrm>
                <a:off x="302254" y="2427319"/>
                <a:ext cx="1924431" cy="2589181"/>
              </a:xfrm>
              <a:prstGeom prst="rect">
                <a:avLst/>
              </a:prstGeom>
              <a:solidFill>
                <a:schemeClr val="tx2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518599C-B93A-428B-A1CE-AA65B997E8BC}"/>
                  </a:ext>
                </a:extLst>
              </p:cNvPr>
              <p:cNvSpPr/>
              <p:nvPr/>
            </p:nvSpPr>
            <p:spPr>
              <a:xfrm>
                <a:off x="359645" y="2492374"/>
                <a:ext cx="1809649" cy="244792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33" name="Bullet1">
                <a:extLst>
                  <a:ext uri="{FF2B5EF4-FFF2-40B4-BE49-F238E27FC236}">
                    <a16:creationId xmlns:a16="http://schemas.microsoft.com/office/drawing/2014/main" id="{519ED17A-2202-4926-B3FE-0F4EFF07376C}"/>
                  </a:ext>
                </a:extLst>
              </p:cNvPr>
              <p:cNvSpPr/>
              <p:nvPr/>
            </p:nvSpPr>
            <p:spPr>
              <a:xfrm>
                <a:off x="480262" y="3634764"/>
                <a:ext cx="1568415" cy="383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ma14="http://schemas.microsoft.com/office/mac/drawingml/2011/main" xmlns:p14="http://schemas.microsoft.com/office/powerpoint/2010/main" xmlns:dgm="http://schemas.openxmlformats.org/drawingml/2006/diagram" val="1"/>
                </a:ext>
              </a:extLst>
            </p:spPr>
            <p:txBody>
              <a:bodyPr wrap="square" lIns="91440" tIns="45720" rIns="91440" bIns="45720" anchor="b" anchorCtr="1">
                <a:normAutofit fontScale="62500" lnSpcReduction="20000"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智能培训内容生成概述</a:t>
                </a:r>
                <a:endParaRPr lang="en-US" dirty="0"/>
              </a:p>
            </p:txBody>
          </p:sp>
          <p:sp>
            <p:nvSpPr>
              <p:cNvPr id="34" name="Icon1">
                <a:extLst>
                  <a:ext uri="{FF2B5EF4-FFF2-40B4-BE49-F238E27FC236}">
                    <a16:creationId xmlns:a16="http://schemas.microsoft.com/office/drawing/2014/main" id="{C030B03B-42A8-4B50-9845-15AC60E67409}"/>
                  </a:ext>
                </a:extLst>
              </p:cNvPr>
              <p:cNvSpPr/>
              <p:nvPr/>
            </p:nvSpPr>
            <p:spPr>
              <a:xfrm>
                <a:off x="1015316" y="2870141"/>
                <a:ext cx="498308" cy="342678"/>
              </a:xfrm>
              <a:custGeom>
                <a:avLst/>
                <a:gdLst>
                  <a:gd name="T0" fmla="*/ 328 w 328"/>
                  <a:gd name="T1" fmla="*/ 113 h 226"/>
                  <a:gd name="T2" fmla="*/ 328 w 328"/>
                  <a:gd name="T3" fmla="*/ 125 h 226"/>
                  <a:gd name="T4" fmla="*/ 315 w 328"/>
                  <a:gd name="T5" fmla="*/ 138 h 226"/>
                  <a:gd name="T6" fmla="*/ 227 w 328"/>
                  <a:gd name="T7" fmla="*/ 138 h 226"/>
                  <a:gd name="T8" fmla="*/ 214 w 328"/>
                  <a:gd name="T9" fmla="*/ 125 h 226"/>
                  <a:gd name="T10" fmla="*/ 214 w 328"/>
                  <a:gd name="T11" fmla="*/ 113 h 226"/>
                  <a:gd name="T12" fmla="*/ 227 w 328"/>
                  <a:gd name="T13" fmla="*/ 100 h 226"/>
                  <a:gd name="T14" fmla="*/ 315 w 328"/>
                  <a:gd name="T15" fmla="*/ 100 h 226"/>
                  <a:gd name="T16" fmla="*/ 328 w 328"/>
                  <a:gd name="T17" fmla="*/ 113 h 226"/>
                  <a:gd name="T18" fmla="*/ 201 w 328"/>
                  <a:gd name="T19" fmla="*/ 218 h 226"/>
                  <a:gd name="T20" fmla="*/ 201 w 328"/>
                  <a:gd name="T21" fmla="*/ 224 h 226"/>
                  <a:gd name="T22" fmla="*/ 197 w 328"/>
                  <a:gd name="T23" fmla="*/ 226 h 226"/>
                  <a:gd name="T24" fmla="*/ 155 w 328"/>
                  <a:gd name="T25" fmla="*/ 226 h 226"/>
                  <a:gd name="T26" fmla="*/ 147 w 328"/>
                  <a:gd name="T27" fmla="*/ 224 h 226"/>
                  <a:gd name="T28" fmla="*/ 144 w 328"/>
                  <a:gd name="T29" fmla="*/ 216 h 226"/>
                  <a:gd name="T30" fmla="*/ 133 w 328"/>
                  <a:gd name="T31" fmla="*/ 176 h 226"/>
                  <a:gd name="T32" fmla="*/ 66 w 328"/>
                  <a:gd name="T33" fmla="*/ 176 h 226"/>
                  <a:gd name="T34" fmla="*/ 54 w 328"/>
                  <a:gd name="T35" fmla="*/ 217 h 226"/>
                  <a:gd name="T36" fmla="*/ 50 w 328"/>
                  <a:gd name="T37" fmla="*/ 224 h 226"/>
                  <a:gd name="T38" fmla="*/ 43 w 328"/>
                  <a:gd name="T39" fmla="*/ 226 h 226"/>
                  <a:gd name="T40" fmla="*/ 6 w 328"/>
                  <a:gd name="T41" fmla="*/ 226 h 226"/>
                  <a:gd name="T42" fmla="*/ 1 w 328"/>
                  <a:gd name="T43" fmla="*/ 225 h 226"/>
                  <a:gd name="T44" fmla="*/ 1 w 328"/>
                  <a:gd name="T45" fmla="*/ 217 h 226"/>
                  <a:gd name="T46" fmla="*/ 65 w 328"/>
                  <a:gd name="T47" fmla="*/ 10 h 226"/>
                  <a:gd name="T48" fmla="*/ 69 w 328"/>
                  <a:gd name="T49" fmla="*/ 2 h 226"/>
                  <a:gd name="T50" fmla="*/ 78 w 328"/>
                  <a:gd name="T51" fmla="*/ 0 h 226"/>
                  <a:gd name="T52" fmla="*/ 120 w 328"/>
                  <a:gd name="T53" fmla="*/ 0 h 226"/>
                  <a:gd name="T54" fmla="*/ 130 w 328"/>
                  <a:gd name="T55" fmla="*/ 2 h 226"/>
                  <a:gd name="T56" fmla="*/ 133 w 328"/>
                  <a:gd name="T57" fmla="*/ 10 h 226"/>
                  <a:gd name="T58" fmla="*/ 201 w 328"/>
                  <a:gd name="T59" fmla="*/ 218 h 226"/>
                  <a:gd name="T60" fmla="*/ 123 w 328"/>
                  <a:gd name="T61" fmla="*/ 138 h 226"/>
                  <a:gd name="T62" fmla="*/ 100 w 328"/>
                  <a:gd name="T63" fmla="*/ 55 h 226"/>
                  <a:gd name="T64" fmla="*/ 99 w 328"/>
                  <a:gd name="T65" fmla="*/ 55 h 226"/>
                  <a:gd name="T66" fmla="*/ 76 w 328"/>
                  <a:gd name="T67" fmla="*/ 138 h 226"/>
                  <a:gd name="T68" fmla="*/ 123 w 328"/>
                  <a:gd name="T69" fmla="*/ 13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8" h="226">
                    <a:moveTo>
                      <a:pt x="328" y="113"/>
                    </a:moveTo>
                    <a:lnTo>
                      <a:pt x="328" y="125"/>
                    </a:lnTo>
                    <a:cubicBezTo>
                      <a:pt x="328" y="132"/>
                      <a:pt x="322" y="138"/>
                      <a:pt x="315" y="138"/>
                    </a:cubicBezTo>
                    <a:lnTo>
                      <a:pt x="227" y="138"/>
                    </a:lnTo>
                    <a:cubicBezTo>
                      <a:pt x="220" y="138"/>
                      <a:pt x="214" y="132"/>
                      <a:pt x="214" y="125"/>
                    </a:cubicBezTo>
                    <a:lnTo>
                      <a:pt x="214" y="113"/>
                    </a:lnTo>
                    <a:cubicBezTo>
                      <a:pt x="214" y="106"/>
                      <a:pt x="220" y="100"/>
                      <a:pt x="227" y="100"/>
                    </a:cubicBezTo>
                    <a:lnTo>
                      <a:pt x="315" y="100"/>
                    </a:lnTo>
                    <a:cubicBezTo>
                      <a:pt x="322" y="100"/>
                      <a:pt x="328" y="106"/>
                      <a:pt x="328" y="113"/>
                    </a:cubicBezTo>
                    <a:close/>
                    <a:moveTo>
                      <a:pt x="201" y="218"/>
                    </a:moveTo>
                    <a:cubicBezTo>
                      <a:pt x="201" y="221"/>
                      <a:pt x="201" y="223"/>
                      <a:pt x="201" y="224"/>
                    </a:cubicBezTo>
                    <a:cubicBezTo>
                      <a:pt x="200" y="225"/>
                      <a:pt x="199" y="226"/>
                      <a:pt x="197" y="226"/>
                    </a:cubicBezTo>
                    <a:lnTo>
                      <a:pt x="155" y="226"/>
                    </a:lnTo>
                    <a:cubicBezTo>
                      <a:pt x="151" y="226"/>
                      <a:pt x="149" y="225"/>
                      <a:pt x="147" y="224"/>
                    </a:cubicBezTo>
                    <a:cubicBezTo>
                      <a:pt x="146" y="222"/>
                      <a:pt x="145" y="219"/>
                      <a:pt x="144" y="216"/>
                    </a:cubicBezTo>
                    <a:lnTo>
                      <a:pt x="133" y="176"/>
                    </a:lnTo>
                    <a:lnTo>
                      <a:pt x="66" y="176"/>
                    </a:lnTo>
                    <a:lnTo>
                      <a:pt x="54" y="217"/>
                    </a:lnTo>
                    <a:cubicBezTo>
                      <a:pt x="53" y="220"/>
                      <a:pt x="52" y="223"/>
                      <a:pt x="50" y="224"/>
                    </a:cubicBezTo>
                    <a:cubicBezTo>
                      <a:pt x="48" y="225"/>
                      <a:pt x="46" y="226"/>
                      <a:pt x="43" y="226"/>
                    </a:cubicBezTo>
                    <a:lnTo>
                      <a:pt x="6" y="226"/>
                    </a:lnTo>
                    <a:cubicBezTo>
                      <a:pt x="3" y="226"/>
                      <a:pt x="1" y="226"/>
                      <a:pt x="1" y="225"/>
                    </a:cubicBezTo>
                    <a:cubicBezTo>
                      <a:pt x="0" y="224"/>
                      <a:pt x="0" y="221"/>
                      <a:pt x="1" y="217"/>
                    </a:cubicBezTo>
                    <a:lnTo>
                      <a:pt x="65" y="10"/>
                    </a:lnTo>
                    <a:cubicBezTo>
                      <a:pt x="66" y="6"/>
                      <a:pt x="68" y="4"/>
                      <a:pt x="69" y="2"/>
                    </a:cubicBezTo>
                    <a:cubicBezTo>
                      <a:pt x="71" y="1"/>
                      <a:pt x="74" y="0"/>
                      <a:pt x="78" y="0"/>
                    </a:cubicBezTo>
                    <a:lnTo>
                      <a:pt x="120" y="0"/>
                    </a:lnTo>
                    <a:cubicBezTo>
                      <a:pt x="125" y="0"/>
                      <a:pt x="128" y="1"/>
                      <a:pt x="130" y="2"/>
                    </a:cubicBezTo>
                    <a:cubicBezTo>
                      <a:pt x="131" y="4"/>
                      <a:pt x="132" y="7"/>
                      <a:pt x="133" y="10"/>
                    </a:cubicBezTo>
                    <a:lnTo>
                      <a:pt x="201" y="218"/>
                    </a:lnTo>
                    <a:close/>
                    <a:moveTo>
                      <a:pt x="123" y="138"/>
                    </a:moveTo>
                    <a:lnTo>
                      <a:pt x="100" y="55"/>
                    </a:lnTo>
                    <a:lnTo>
                      <a:pt x="99" y="55"/>
                    </a:lnTo>
                    <a:lnTo>
                      <a:pt x="76" y="138"/>
                    </a:lnTo>
                    <a:lnTo>
                      <a:pt x="123" y="138"/>
                    </a:ln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Text1">
                <a:extLst>
                  <a:ext uri="{FF2B5EF4-FFF2-40B4-BE49-F238E27FC236}">
                    <a16:creationId xmlns:a16="http://schemas.microsoft.com/office/drawing/2014/main" id="{9FC7A274-C396-E55D-765F-7629449600A8}"/>
                  </a:ext>
                </a:extLst>
              </p:cNvPr>
              <p:cNvSpPr/>
              <p:nvPr/>
            </p:nvSpPr>
            <p:spPr>
              <a:xfrm>
                <a:off x="480262" y="4018226"/>
                <a:ext cx="1568415" cy="858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ma14="http://schemas.microsoft.com/office/mac/drawingml/2011/main" xmlns:p14="http://schemas.microsoft.com/office/powerpoint/2010/main" xmlns:dgm="http://schemas.openxmlformats.org/drawingml/2006/diagram" val="1"/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利用AI技术自动生成个性化培训内容</a:t>
                </a:r>
                <a:endParaRPr lang="en-US" dirty="0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3DA2B58-BD0E-5385-20D0-597B65BB8D49}"/>
                </a:ext>
              </a:extLst>
            </p:cNvPr>
            <p:cNvGrpSpPr/>
            <p:nvPr/>
          </p:nvGrpSpPr>
          <p:grpSpPr>
            <a:xfrm>
              <a:off x="2893917" y="2427319"/>
              <a:ext cx="1924431" cy="2589181"/>
              <a:chOff x="2642443" y="2427319"/>
              <a:chExt cx="1924431" cy="2589181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A158F19-31C5-415F-924A-A481BE3CE30F}"/>
                  </a:ext>
                </a:extLst>
              </p:cNvPr>
              <p:cNvSpPr/>
              <p:nvPr/>
            </p:nvSpPr>
            <p:spPr>
              <a:xfrm>
                <a:off x="2642443" y="2427319"/>
                <a:ext cx="1924431" cy="2589181"/>
              </a:xfrm>
              <a:prstGeom prst="rect">
                <a:avLst/>
              </a:prstGeom>
              <a:solidFill>
                <a:schemeClr val="tx2"/>
              </a:solidFill>
              <a:ln w="12700">
                <a:noFill/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C4B99D0-BDA9-4DBB-A0C9-8DD7DB1FFF6B}"/>
                  </a:ext>
                </a:extLst>
              </p:cNvPr>
              <p:cNvSpPr/>
              <p:nvPr/>
            </p:nvSpPr>
            <p:spPr>
              <a:xfrm>
                <a:off x="2699834" y="2492374"/>
                <a:ext cx="1809649" cy="244792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Bullet2">
                <a:extLst>
                  <a:ext uri="{FF2B5EF4-FFF2-40B4-BE49-F238E27FC236}">
                    <a16:creationId xmlns:a16="http://schemas.microsoft.com/office/drawing/2014/main" id="{DCC22CF3-2667-4A4F-942B-4D47F0393E7F}"/>
                  </a:ext>
                </a:extLst>
              </p:cNvPr>
              <p:cNvSpPr/>
              <p:nvPr/>
            </p:nvSpPr>
            <p:spPr>
              <a:xfrm>
                <a:off x="2784597" y="3634764"/>
                <a:ext cx="1640123" cy="383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ma14="http://schemas.microsoft.com/office/mac/drawingml/2011/main" xmlns:p14="http://schemas.microsoft.com/office/powerpoint/2010/main" xmlns:dgm="http://schemas.openxmlformats.org/drawingml/2006/diagram" val="1"/>
                </a:ext>
              </a:extLst>
            </p:spPr>
            <p:txBody>
              <a:bodyPr wrap="square" lIns="91440" tIns="45720" rIns="91440" bIns="45720" anchor="b" anchorCtr="1">
                <a:normAutofit fontScale="62500" lnSpcReduction="20000"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数据驱动的培训内容定制</a:t>
                </a:r>
                <a:endParaRPr lang="en-US" dirty="0"/>
              </a:p>
            </p:txBody>
          </p:sp>
          <p:sp>
            <p:nvSpPr>
              <p:cNvPr id="26" name="Icon2">
                <a:extLst>
                  <a:ext uri="{FF2B5EF4-FFF2-40B4-BE49-F238E27FC236}">
                    <a16:creationId xmlns:a16="http://schemas.microsoft.com/office/drawing/2014/main" id="{31A2418F-6F4F-48A0-9425-D7286A776730}"/>
                  </a:ext>
                </a:extLst>
              </p:cNvPr>
              <p:cNvSpPr/>
              <p:nvPr/>
            </p:nvSpPr>
            <p:spPr>
              <a:xfrm>
                <a:off x="3259078" y="2662254"/>
                <a:ext cx="691162" cy="758453"/>
              </a:xfrm>
              <a:custGeom>
                <a:avLst/>
                <a:gdLst>
                  <a:gd name="connsiteX0" fmla="*/ 175184 w 552315"/>
                  <a:gd name="connsiteY0" fmla="*/ 509621 h 606087"/>
                  <a:gd name="connsiteX1" fmla="*/ 175184 w 552315"/>
                  <a:gd name="connsiteY1" fmla="*/ 587135 h 606087"/>
                  <a:gd name="connsiteX2" fmla="*/ 377131 w 552315"/>
                  <a:gd name="connsiteY2" fmla="*/ 587135 h 606087"/>
                  <a:gd name="connsiteX3" fmla="*/ 377131 w 552315"/>
                  <a:gd name="connsiteY3" fmla="*/ 509621 h 606087"/>
                  <a:gd name="connsiteX4" fmla="*/ 276158 w 552315"/>
                  <a:gd name="connsiteY4" fmla="*/ 566003 h 606087"/>
                  <a:gd name="connsiteX5" fmla="*/ 175184 w 552315"/>
                  <a:gd name="connsiteY5" fmla="*/ 509621 h 606087"/>
                  <a:gd name="connsiteX6" fmla="*/ 396111 w 552315"/>
                  <a:gd name="connsiteY6" fmla="*/ 459019 h 606087"/>
                  <a:gd name="connsiteX7" fmla="*/ 396111 w 552315"/>
                  <a:gd name="connsiteY7" fmla="*/ 587135 h 606087"/>
                  <a:gd name="connsiteX8" fmla="*/ 459314 w 552315"/>
                  <a:gd name="connsiteY8" fmla="*/ 587135 h 606087"/>
                  <a:gd name="connsiteX9" fmla="*/ 459314 w 552315"/>
                  <a:gd name="connsiteY9" fmla="*/ 567709 h 606087"/>
                  <a:gd name="connsiteX10" fmla="*/ 429610 w 552315"/>
                  <a:gd name="connsiteY10" fmla="*/ 479108 h 606087"/>
                  <a:gd name="connsiteX11" fmla="*/ 396111 w 552315"/>
                  <a:gd name="connsiteY11" fmla="*/ 459019 h 606087"/>
                  <a:gd name="connsiteX12" fmla="*/ 156204 w 552315"/>
                  <a:gd name="connsiteY12" fmla="*/ 458924 h 606087"/>
                  <a:gd name="connsiteX13" fmla="*/ 92907 w 552315"/>
                  <a:gd name="connsiteY13" fmla="*/ 567709 h 606087"/>
                  <a:gd name="connsiteX14" fmla="*/ 92907 w 552315"/>
                  <a:gd name="connsiteY14" fmla="*/ 587135 h 606087"/>
                  <a:gd name="connsiteX15" fmla="*/ 156204 w 552315"/>
                  <a:gd name="connsiteY15" fmla="*/ 587135 h 606087"/>
                  <a:gd name="connsiteX16" fmla="*/ 244651 w 552315"/>
                  <a:gd name="connsiteY16" fmla="*/ 412018 h 606087"/>
                  <a:gd name="connsiteX17" fmla="*/ 244651 w 552315"/>
                  <a:gd name="connsiteY17" fmla="*/ 445468 h 606087"/>
                  <a:gd name="connsiteX18" fmla="*/ 235161 w 552315"/>
                  <a:gd name="connsiteY18" fmla="*/ 454944 h 606087"/>
                  <a:gd name="connsiteX19" fmla="*/ 178126 w 552315"/>
                  <a:gd name="connsiteY19" fmla="*/ 454944 h 606087"/>
                  <a:gd name="connsiteX20" fmla="*/ 176798 w 552315"/>
                  <a:gd name="connsiteY20" fmla="*/ 455039 h 606087"/>
                  <a:gd name="connsiteX21" fmla="*/ 276158 w 552315"/>
                  <a:gd name="connsiteY21" fmla="*/ 547051 h 606087"/>
                  <a:gd name="connsiteX22" fmla="*/ 375422 w 552315"/>
                  <a:gd name="connsiteY22" fmla="*/ 455039 h 606087"/>
                  <a:gd name="connsiteX23" fmla="*/ 374284 w 552315"/>
                  <a:gd name="connsiteY23" fmla="*/ 454944 h 606087"/>
                  <a:gd name="connsiteX24" fmla="*/ 374189 w 552315"/>
                  <a:gd name="connsiteY24" fmla="*/ 454944 h 606087"/>
                  <a:gd name="connsiteX25" fmla="*/ 317154 w 552315"/>
                  <a:gd name="connsiteY25" fmla="*/ 454944 h 606087"/>
                  <a:gd name="connsiteX26" fmla="*/ 307664 w 552315"/>
                  <a:gd name="connsiteY26" fmla="*/ 445468 h 606087"/>
                  <a:gd name="connsiteX27" fmla="*/ 307664 w 552315"/>
                  <a:gd name="connsiteY27" fmla="*/ 412018 h 606087"/>
                  <a:gd name="connsiteX28" fmla="*/ 277961 w 552315"/>
                  <a:gd name="connsiteY28" fmla="*/ 416661 h 606087"/>
                  <a:gd name="connsiteX29" fmla="*/ 277296 w 552315"/>
                  <a:gd name="connsiteY29" fmla="*/ 416661 h 606087"/>
                  <a:gd name="connsiteX30" fmla="*/ 274924 w 552315"/>
                  <a:gd name="connsiteY30" fmla="*/ 416661 h 606087"/>
                  <a:gd name="connsiteX31" fmla="*/ 274354 w 552315"/>
                  <a:gd name="connsiteY31" fmla="*/ 416661 h 606087"/>
                  <a:gd name="connsiteX32" fmla="*/ 244651 w 552315"/>
                  <a:gd name="connsiteY32" fmla="*/ 412018 h 606087"/>
                  <a:gd name="connsiteX33" fmla="*/ 333569 w 552315"/>
                  <a:gd name="connsiteY33" fmla="*/ 321142 h 606087"/>
                  <a:gd name="connsiteX34" fmla="*/ 334993 w 552315"/>
                  <a:gd name="connsiteY34" fmla="*/ 334495 h 606087"/>
                  <a:gd name="connsiteX35" fmla="*/ 278424 w 552315"/>
                  <a:gd name="connsiteY35" fmla="*/ 354098 h 606087"/>
                  <a:gd name="connsiteX36" fmla="*/ 218247 w 552315"/>
                  <a:gd name="connsiteY36" fmla="*/ 335536 h 606087"/>
                  <a:gd name="connsiteX37" fmla="*/ 217678 w 552315"/>
                  <a:gd name="connsiteY37" fmla="*/ 322183 h 606087"/>
                  <a:gd name="connsiteX38" fmla="*/ 231061 w 552315"/>
                  <a:gd name="connsiteY38" fmla="*/ 321520 h 606087"/>
                  <a:gd name="connsiteX39" fmla="*/ 278424 w 552315"/>
                  <a:gd name="connsiteY39" fmla="*/ 335158 h 606087"/>
                  <a:gd name="connsiteX40" fmla="*/ 320186 w 552315"/>
                  <a:gd name="connsiteY40" fmla="*/ 322562 h 606087"/>
                  <a:gd name="connsiteX41" fmla="*/ 333569 w 552315"/>
                  <a:gd name="connsiteY41" fmla="*/ 321142 h 606087"/>
                  <a:gd name="connsiteX42" fmla="*/ 265503 w 552315"/>
                  <a:gd name="connsiteY42" fmla="*/ 268219 h 606087"/>
                  <a:gd name="connsiteX43" fmla="*/ 274995 w 552315"/>
                  <a:gd name="connsiteY43" fmla="*/ 277131 h 606087"/>
                  <a:gd name="connsiteX44" fmla="*/ 277179 w 552315"/>
                  <a:gd name="connsiteY44" fmla="*/ 277131 h 606087"/>
                  <a:gd name="connsiteX45" fmla="*/ 286671 w 552315"/>
                  <a:gd name="connsiteY45" fmla="*/ 268219 h 606087"/>
                  <a:gd name="connsiteX46" fmla="*/ 296163 w 552315"/>
                  <a:gd name="connsiteY46" fmla="*/ 277700 h 606087"/>
                  <a:gd name="connsiteX47" fmla="*/ 277748 w 552315"/>
                  <a:gd name="connsiteY47" fmla="*/ 296092 h 606087"/>
                  <a:gd name="connsiteX48" fmla="*/ 274426 w 552315"/>
                  <a:gd name="connsiteY48" fmla="*/ 296092 h 606087"/>
                  <a:gd name="connsiteX49" fmla="*/ 256011 w 552315"/>
                  <a:gd name="connsiteY49" fmla="*/ 277700 h 606087"/>
                  <a:gd name="connsiteX50" fmla="*/ 265503 w 552315"/>
                  <a:gd name="connsiteY50" fmla="*/ 268219 h 606087"/>
                  <a:gd name="connsiteX51" fmla="*/ 410535 w 552315"/>
                  <a:gd name="connsiteY51" fmla="*/ 231310 h 606087"/>
                  <a:gd name="connsiteX52" fmla="*/ 410535 w 552315"/>
                  <a:gd name="connsiteY52" fmla="*/ 273763 h 606087"/>
                  <a:gd name="connsiteX53" fmla="*/ 413477 w 552315"/>
                  <a:gd name="connsiteY53" fmla="*/ 271204 h 606087"/>
                  <a:gd name="connsiteX54" fmla="*/ 420405 w 552315"/>
                  <a:gd name="connsiteY54" fmla="*/ 238133 h 606087"/>
                  <a:gd name="connsiteX55" fmla="*/ 418317 w 552315"/>
                  <a:gd name="connsiteY55" fmla="*/ 233868 h 606087"/>
                  <a:gd name="connsiteX56" fmla="*/ 410535 w 552315"/>
                  <a:gd name="connsiteY56" fmla="*/ 231310 h 606087"/>
                  <a:gd name="connsiteX57" fmla="*/ 141780 w 552315"/>
                  <a:gd name="connsiteY57" fmla="*/ 231215 h 606087"/>
                  <a:gd name="connsiteX58" fmla="*/ 133713 w 552315"/>
                  <a:gd name="connsiteY58" fmla="*/ 233868 h 606087"/>
                  <a:gd name="connsiteX59" fmla="*/ 131626 w 552315"/>
                  <a:gd name="connsiteY59" fmla="*/ 238133 h 606087"/>
                  <a:gd name="connsiteX60" fmla="*/ 138553 w 552315"/>
                  <a:gd name="connsiteY60" fmla="*/ 271204 h 606087"/>
                  <a:gd name="connsiteX61" fmla="*/ 141780 w 552315"/>
                  <a:gd name="connsiteY61" fmla="*/ 273857 h 606087"/>
                  <a:gd name="connsiteX62" fmla="*/ 343477 w 552315"/>
                  <a:gd name="connsiteY62" fmla="*/ 223693 h 606087"/>
                  <a:gd name="connsiteX63" fmla="*/ 354803 w 552315"/>
                  <a:gd name="connsiteY63" fmla="*/ 234984 h 606087"/>
                  <a:gd name="connsiteX64" fmla="*/ 343477 w 552315"/>
                  <a:gd name="connsiteY64" fmla="*/ 246275 h 606087"/>
                  <a:gd name="connsiteX65" fmla="*/ 332151 w 552315"/>
                  <a:gd name="connsiteY65" fmla="*/ 234984 h 606087"/>
                  <a:gd name="connsiteX66" fmla="*/ 343477 w 552315"/>
                  <a:gd name="connsiteY66" fmla="*/ 223693 h 606087"/>
                  <a:gd name="connsiteX67" fmla="*/ 208803 w 552315"/>
                  <a:gd name="connsiteY67" fmla="*/ 223693 h 606087"/>
                  <a:gd name="connsiteX68" fmla="*/ 220094 w 552315"/>
                  <a:gd name="connsiteY68" fmla="*/ 234984 h 606087"/>
                  <a:gd name="connsiteX69" fmla="*/ 208803 w 552315"/>
                  <a:gd name="connsiteY69" fmla="*/ 246275 h 606087"/>
                  <a:gd name="connsiteX70" fmla="*/ 197512 w 552315"/>
                  <a:gd name="connsiteY70" fmla="*/ 234984 h 606087"/>
                  <a:gd name="connsiteX71" fmla="*/ 208803 w 552315"/>
                  <a:gd name="connsiteY71" fmla="*/ 223693 h 606087"/>
                  <a:gd name="connsiteX72" fmla="*/ 160760 w 552315"/>
                  <a:gd name="connsiteY72" fmla="*/ 203450 h 606087"/>
                  <a:gd name="connsiteX73" fmla="*/ 160760 w 552315"/>
                  <a:gd name="connsiteY73" fmla="*/ 295273 h 606087"/>
                  <a:gd name="connsiteX74" fmla="*/ 180689 w 552315"/>
                  <a:gd name="connsiteY74" fmla="*/ 344454 h 606087"/>
                  <a:gd name="connsiteX75" fmla="*/ 275209 w 552315"/>
                  <a:gd name="connsiteY75" fmla="*/ 397709 h 606087"/>
                  <a:gd name="connsiteX76" fmla="*/ 277012 w 552315"/>
                  <a:gd name="connsiteY76" fmla="*/ 397709 h 606087"/>
                  <a:gd name="connsiteX77" fmla="*/ 371532 w 552315"/>
                  <a:gd name="connsiteY77" fmla="*/ 344454 h 606087"/>
                  <a:gd name="connsiteX78" fmla="*/ 391555 w 552315"/>
                  <a:gd name="connsiteY78" fmla="*/ 295273 h 606087"/>
                  <a:gd name="connsiteX79" fmla="*/ 391555 w 552315"/>
                  <a:gd name="connsiteY79" fmla="*/ 203450 h 606087"/>
                  <a:gd name="connsiteX80" fmla="*/ 164935 w 552315"/>
                  <a:gd name="connsiteY80" fmla="*/ 155028 h 606087"/>
                  <a:gd name="connsiteX81" fmla="*/ 160760 w 552315"/>
                  <a:gd name="connsiteY81" fmla="*/ 181466 h 606087"/>
                  <a:gd name="connsiteX82" fmla="*/ 160760 w 552315"/>
                  <a:gd name="connsiteY82" fmla="*/ 184498 h 606087"/>
                  <a:gd name="connsiteX83" fmla="*/ 391555 w 552315"/>
                  <a:gd name="connsiteY83" fmla="*/ 184498 h 606087"/>
                  <a:gd name="connsiteX84" fmla="*/ 391555 w 552315"/>
                  <a:gd name="connsiteY84" fmla="*/ 181466 h 606087"/>
                  <a:gd name="connsiteX85" fmla="*/ 391555 w 552315"/>
                  <a:gd name="connsiteY85" fmla="*/ 181371 h 606087"/>
                  <a:gd name="connsiteX86" fmla="*/ 387949 w 552315"/>
                  <a:gd name="connsiteY86" fmla="*/ 155028 h 606087"/>
                  <a:gd name="connsiteX87" fmla="*/ 80113 w 552315"/>
                  <a:gd name="connsiteY87" fmla="*/ 153520 h 606087"/>
                  <a:gd name="connsiteX88" fmla="*/ 72526 w 552315"/>
                  <a:gd name="connsiteY88" fmla="*/ 161101 h 606087"/>
                  <a:gd name="connsiteX89" fmla="*/ 80113 w 552315"/>
                  <a:gd name="connsiteY89" fmla="*/ 168681 h 606087"/>
                  <a:gd name="connsiteX90" fmla="*/ 95760 w 552315"/>
                  <a:gd name="connsiteY90" fmla="*/ 161101 h 606087"/>
                  <a:gd name="connsiteX91" fmla="*/ 80113 w 552315"/>
                  <a:gd name="connsiteY91" fmla="*/ 153520 h 606087"/>
                  <a:gd name="connsiteX92" fmla="*/ 80113 w 552315"/>
                  <a:gd name="connsiteY92" fmla="*/ 134568 h 606087"/>
                  <a:gd name="connsiteX93" fmla="*/ 118331 w 552315"/>
                  <a:gd name="connsiteY93" fmla="*/ 153425 h 606087"/>
                  <a:gd name="connsiteX94" fmla="*/ 122219 w 552315"/>
                  <a:gd name="connsiteY94" fmla="*/ 161101 h 606087"/>
                  <a:gd name="connsiteX95" fmla="*/ 118331 w 552315"/>
                  <a:gd name="connsiteY95" fmla="*/ 168681 h 606087"/>
                  <a:gd name="connsiteX96" fmla="*/ 80113 w 552315"/>
                  <a:gd name="connsiteY96" fmla="*/ 187633 h 606087"/>
                  <a:gd name="connsiteX97" fmla="*/ 53559 w 552315"/>
                  <a:gd name="connsiteY97" fmla="*/ 161101 h 606087"/>
                  <a:gd name="connsiteX98" fmla="*/ 80113 w 552315"/>
                  <a:gd name="connsiteY98" fmla="*/ 134568 h 606087"/>
                  <a:gd name="connsiteX99" fmla="*/ 111780 w 552315"/>
                  <a:gd name="connsiteY99" fmla="*/ 98196 h 606087"/>
                  <a:gd name="connsiteX100" fmla="*/ 109218 w 552315"/>
                  <a:gd name="connsiteY100" fmla="*/ 98670 h 606087"/>
                  <a:gd name="connsiteX101" fmla="*/ 104661 w 552315"/>
                  <a:gd name="connsiteY101" fmla="*/ 108335 h 606087"/>
                  <a:gd name="connsiteX102" fmla="*/ 117191 w 552315"/>
                  <a:gd name="connsiteY102" fmla="*/ 120464 h 606087"/>
                  <a:gd name="connsiteX103" fmla="*/ 118900 w 552315"/>
                  <a:gd name="connsiteY103" fmla="*/ 103124 h 606087"/>
                  <a:gd name="connsiteX104" fmla="*/ 111780 w 552315"/>
                  <a:gd name="connsiteY104" fmla="*/ 98196 h 606087"/>
                  <a:gd name="connsiteX105" fmla="*/ 111780 w 552315"/>
                  <a:gd name="connsiteY105" fmla="*/ 79245 h 606087"/>
                  <a:gd name="connsiteX106" fmla="*/ 136745 w 552315"/>
                  <a:gd name="connsiteY106" fmla="*/ 96680 h 606087"/>
                  <a:gd name="connsiteX107" fmla="*/ 132094 w 552315"/>
                  <a:gd name="connsiteY107" fmla="*/ 139037 h 606087"/>
                  <a:gd name="connsiteX108" fmla="*/ 126304 w 552315"/>
                  <a:gd name="connsiteY108" fmla="*/ 145290 h 606087"/>
                  <a:gd name="connsiteX109" fmla="*/ 122981 w 552315"/>
                  <a:gd name="connsiteY109" fmla="*/ 145859 h 606087"/>
                  <a:gd name="connsiteX110" fmla="*/ 117761 w 552315"/>
                  <a:gd name="connsiteY110" fmla="*/ 144248 h 606087"/>
                  <a:gd name="connsiteX111" fmla="*/ 86816 w 552315"/>
                  <a:gd name="connsiteY111" fmla="*/ 114874 h 606087"/>
                  <a:gd name="connsiteX112" fmla="*/ 102668 w 552315"/>
                  <a:gd name="connsiteY112" fmla="*/ 80856 h 606087"/>
                  <a:gd name="connsiteX113" fmla="*/ 111780 w 552315"/>
                  <a:gd name="connsiteY113" fmla="*/ 79245 h 606087"/>
                  <a:gd name="connsiteX114" fmla="*/ 276442 w 552315"/>
                  <a:gd name="connsiteY114" fmla="*/ 69459 h 606087"/>
                  <a:gd name="connsiteX115" fmla="*/ 176323 w 552315"/>
                  <a:gd name="connsiteY115" fmla="*/ 125084 h 606087"/>
                  <a:gd name="connsiteX116" fmla="*/ 171199 w 552315"/>
                  <a:gd name="connsiteY116" fmla="*/ 136076 h 606087"/>
                  <a:gd name="connsiteX117" fmla="*/ 382065 w 552315"/>
                  <a:gd name="connsiteY117" fmla="*/ 136076 h 606087"/>
                  <a:gd name="connsiteX118" fmla="*/ 376846 w 552315"/>
                  <a:gd name="connsiteY118" fmla="*/ 124515 h 606087"/>
                  <a:gd name="connsiteX119" fmla="*/ 326549 w 552315"/>
                  <a:gd name="connsiteY119" fmla="*/ 78177 h 606087"/>
                  <a:gd name="connsiteX120" fmla="*/ 326265 w 552315"/>
                  <a:gd name="connsiteY120" fmla="*/ 78083 h 606087"/>
                  <a:gd name="connsiteX121" fmla="*/ 276442 w 552315"/>
                  <a:gd name="connsiteY121" fmla="*/ 69459 h 606087"/>
                  <a:gd name="connsiteX122" fmla="*/ 405221 w 552315"/>
                  <a:gd name="connsiteY122" fmla="*/ 18952 h 606087"/>
                  <a:gd name="connsiteX123" fmla="*/ 352172 w 552315"/>
                  <a:gd name="connsiteY123" fmla="*/ 36483 h 606087"/>
                  <a:gd name="connsiteX124" fmla="*/ 339645 w 552315"/>
                  <a:gd name="connsiteY124" fmla="*/ 63300 h 606087"/>
                  <a:gd name="connsiteX125" fmla="*/ 372006 w 552315"/>
                  <a:gd name="connsiteY125" fmla="*/ 85853 h 606087"/>
                  <a:gd name="connsiteX126" fmla="*/ 410535 w 552315"/>
                  <a:gd name="connsiteY126" fmla="*/ 181466 h 606087"/>
                  <a:gd name="connsiteX127" fmla="*/ 410535 w 552315"/>
                  <a:gd name="connsiteY127" fmla="*/ 212263 h 606087"/>
                  <a:gd name="connsiteX128" fmla="*/ 429990 w 552315"/>
                  <a:gd name="connsiteY128" fmla="*/ 218896 h 606087"/>
                  <a:gd name="connsiteX129" fmla="*/ 439290 w 552315"/>
                  <a:gd name="connsiteY129" fmla="*/ 236237 h 606087"/>
                  <a:gd name="connsiteX130" fmla="*/ 427617 w 552315"/>
                  <a:gd name="connsiteY130" fmla="*/ 283902 h 606087"/>
                  <a:gd name="connsiteX131" fmla="*/ 411389 w 552315"/>
                  <a:gd name="connsiteY131" fmla="*/ 293852 h 606087"/>
                  <a:gd name="connsiteX132" fmla="*/ 442896 w 552315"/>
                  <a:gd name="connsiteY132" fmla="*/ 342464 h 606087"/>
                  <a:gd name="connsiteX133" fmla="*/ 482564 w 552315"/>
                  <a:gd name="connsiteY133" fmla="*/ 338958 h 606087"/>
                  <a:gd name="connsiteX134" fmla="*/ 483133 w 552315"/>
                  <a:gd name="connsiteY134" fmla="*/ 338768 h 606087"/>
                  <a:gd name="connsiteX135" fmla="*/ 475352 w 552315"/>
                  <a:gd name="connsiteY135" fmla="*/ 332324 h 606087"/>
                  <a:gd name="connsiteX136" fmla="*/ 469373 w 552315"/>
                  <a:gd name="connsiteY136" fmla="*/ 231310 h 606087"/>
                  <a:gd name="connsiteX137" fmla="*/ 455992 w 552315"/>
                  <a:gd name="connsiteY137" fmla="*/ 43969 h 606087"/>
                  <a:gd name="connsiteX138" fmla="*/ 405221 w 552315"/>
                  <a:gd name="connsiteY138" fmla="*/ 18952 h 606087"/>
                  <a:gd name="connsiteX139" fmla="*/ 405221 w 552315"/>
                  <a:gd name="connsiteY139" fmla="*/ 0 h 606087"/>
                  <a:gd name="connsiteX140" fmla="*/ 470986 w 552315"/>
                  <a:gd name="connsiteY140" fmla="*/ 32408 h 606087"/>
                  <a:gd name="connsiteX141" fmla="*/ 487783 w 552315"/>
                  <a:gd name="connsiteY141" fmla="*/ 235953 h 606087"/>
                  <a:gd name="connsiteX142" fmla="*/ 489112 w 552315"/>
                  <a:gd name="connsiteY142" fmla="*/ 319247 h 606087"/>
                  <a:gd name="connsiteX143" fmla="*/ 507428 w 552315"/>
                  <a:gd name="connsiteY143" fmla="*/ 325975 h 606087"/>
                  <a:gd name="connsiteX144" fmla="*/ 517772 w 552315"/>
                  <a:gd name="connsiteY144" fmla="*/ 331566 h 606087"/>
                  <a:gd name="connsiteX145" fmla="*/ 514640 w 552315"/>
                  <a:gd name="connsiteY145" fmla="*/ 342938 h 606087"/>
                  <a:gd name="connsiteX146" fmla="*/ 456561 w 552315"/>
                  <a:gd name="connsiteY146" fmla="*/ 363690 h 606087"/>
                  <a:gd name="connsiteX147" fmla="*/ 436253 w 552315"/>
                  <a:gd name="connsiteY147" fmla="*/ 360184 h 606087"/>
                  <a:gd name="connsiteX148" fmla="*/ 402184 w 552315"/>
                  <a:gd name="connsiteY148" fmla="*/ 326260 h 606087"/>
                  <a:gd name="connsiteX149" fmla="*/ 387854 w 552315"/>
                  <a:gd name="connsiteY149" fmla="*/ 354119 h 606087"/>
                  <a:gd name="connsiteX150" fmla="*/ 326454 w 552315"/>
                  <a:gd name="connsiteY150" fmla="*/ 405858 h 606087"/>
                  <a:gd name="connsiteX151" fmla="*/ 326644 w 552315"/>
                  <a:gd name="connsiteY151" fmla="*/ 407280 h 606087"/>
                  <a:gd name="connsiteX152" fmla="*/ 326644 w 552315"/>
                  <a:gd name="connsiteY152" fmla="*/ 435992 h 606087"/>
                  <a:gd name="connsiteX153" fmla="*/ 374189 w 552315"/>
                  <a:gd name="connsiteY153" fmla="*/ 435992 h 606087"/>
                  <a:gd name="connsiteX154" fmla="*/ 442991 w 552315"/>
                  <a:gd name="connsiteY154" fmla="*/ 465652 h 606087"/>
                  <a:gd name="connsiteX155" fmla="*/ 478293 w 552315"/>
                  <a:gd name="connsiteY155" fmla="*/ 567709 h 606087"/>
                  <a:gd name="connsiteX156" fmla="*/ 478293 w 552315"/>
                  <a:gd name="connsiteY156" fmla="*/ 587135 h 606087"/>
                  <a:gd name="connsiteX157" fmla="*/ 542825 w 552315"/>
                  <a:gd name="connsiteY157" fmla="*/ 587135 h 606087"/>
                  <a:gd name="connsiteX158" fmla="*/ 552315 w 552315"/>
                  <a:gd name="connsiteY158" fmla="*/ 596611 h 606087"/>
                  <a:gd name="connsiteX159" fmla="*/ 542825 w 552315"/>
                  <a:gd name="connsiteY159" fmla="*/ 606087 h 606087"/>
                  <a:gd name="connsiteX160" fmla="*/ 9490 w 552315"/>
                  <a:gd name="connsiteY160" fmla="*/ 606087 h 606087"/>
                  <a:gd name="connsiteX161" fmla="*/ 0 w 552315"/>
                  <a:gd name="connsiteY161" fmla="*/ 596611 h 606087"/>
                  <a:gd name="connsiteX162" fmla="*/ 9490 w 552315"/>
                  <a:gd name="connsiteY162" fmla="*/ 587135 h 606087"/>
                  <a:gd name="connsiteX163" fmla="*/ 73927 w 552315"/>
                  <a:gd name="connsiteY163" fmla="*/ 587135 h 606087"/>
                  <a:gd name="connsiteX164" fmla="*/ 73927 w 552315"/>
                  <a:gd name="connsiteY164" fmla="*/ 567709 h 606087"/>
                  <a:gd name="connsiteX165" fmla="*/ 109229 w 552315"/>
                  <a:gd name="connsiteY165" fmla="*/ 465652 h 606087"/>
                  <a:gd name="connsiteX166" fmla="*/ 178221 w 552315"/>
                  <a:gd name="connsiteY166" fmla="*/ 435992 h 606087"/>
                  <a:gd name="connsiteX167" fmla="*/ 225671 w 552315"/>
                  <a:gd name="connsiteY167" fmla="*/ 435992 h 606087"/>
                  <a:gd name="connsiteX168" fmla="*/ 225671 w 552315"/>
                  <a:gd name="connsiteY168" fmla="*/ 407280 h 606087"/>
                  <a:gd name="connsiteX169" fmla="*/ 225766 w 552315"/>
                  <a:gd name="connsiteY169" fmla="*/ 405858 h 606087"/>
                  <a:gd name="connsiteX170" fmla="*/ 164366 w 552315"/>
                  <a:gd name="connsiteY170" fmla="*/ 354119 h 606087"/>
                  <a:gd name="connsiteX171" fmla="*/ 141875 w 552315"/>
                  <a:gd name="connsiteY171" fmla="*/ 297453 h 606087"/>
                  <a:gd name="connsiteX172" fmla="*/ 141780 w 552315"/>
                  <a:gd name="connsiteY172" fmla="*/ 296126 h 606087"/>
                  <a:gd name="connsiteX173" fmla="*/ 141780 w 552315"/>
                  <a:gd name="connsiteY173" fmla="*/ 294136 h 606087"/>
                  <a:gd name="connsiteX174" fmla="*/ 124413 w 552315"/>
                  <a:gd name="connsiteY174" fmla="*/ 283902 h 606087"/>
                  <a:gd name="connsiteX175" fmla="*/ 112741 w 552315"/>
                  <a:gd name="connsiteY175" fmla="*/ 236237 h 606087"/>
                  <a:gd name="connsiteX176" fmla="*/ 122136 w 552315"/>
                  <a:gd name="connsiteY176" fmla="*/ 218896 h 606087"/>
                  <a:gd name="connsiteX177" fmla="*/ 141780 w 552315"/>
                  <a:gd name="connsiteY177" fmla="*/ 212168 h 606087"/>
                  <a:gd name="connsiteX178" fmla="*/ 141780 w 552315"/>
                  <a:gd name="connsiteY178" fmla="*/ 181466 h 606087"/>
                  <a:gd name="connsiteX179" fmla="*/ 141780 w 552315"/>
                  <a:gd name="connsiteY179" fmla="*/ 181276 h 606087"/>
                  <a:gd name="connsiteX180" fmla="*/ 141780 w 552315"/>
                  <a:gd name="connsiteY180" fmla="*/ 181087 h 606087"/>
                  <a:gd name="connsiteX181" fmla="*/ 159526 w 552315"/>
                  <a:gd name="connsiteY181" fmla="*/ 116271 h 606087"/>
                  <a:gd name="connsiteX182" fmla="*/ 276442 w 552315"/>
                  <a:gd name="connsiteY182" fmla="*/ 50507 h 606087"/>
                  <a:gd name="connsiteX183" fmla="*/ 321520 w 552315"/>
                  <a:gd name="connsiteY183" fmla="*/ 56477 h 606087"/>
                  <a:gd name="connsiteX184" fmla="*/ 338222 w 552315"/>
                  <a:gd name="connsiteY184" fmla="*/ 23595 h 606087"/>
                  <a:gd name="connsiteX185" fmla="*/ 405221 w 552315"/>
                  <a:gd name="connsiteY185" fmla="*/ 0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</a:cxnLst>
                <a:rect l="l" t="t" r="r" b="b"/>
                <a:pathLst>
                  <a:path w="552315" h="606087">
                    <a:moveTo>
                      <a:pt x="175184" y="509621"/>
                    </a:moveTo>
                    <a:lnTo>
                      <a:pt x="175184" y="587135"/>
                    </a:lnTo>
                    <a:lnTo>
                      <a:pt x="377131" y="587135"/>
                    </a:lnTo>
                    <a:lnTo>
                      <a:pt x="377131" y="509621"/>
                    </a:lnTo>
                    <a:cubicBezTo>
                      <a:pt x="356253" y="543450"/>
                      <a:pt x="318767" y="566003"/>
                      <a:pt x="276158" y="566003"/>
                    </a:cubicBezTo>
                    <a:cubicBezTo>
                      <a:pt x="233548" y="566003"/>
                      <a:pt x="196062" y="543450"/>
                      <a:pt x="175184" y="509621"/>
                    </a:cubicBezTo>
                    <a:close/>
                    <a:moveTo>
                      <a:pt x="396111" y="459019"/>
                    </a:moveTo>
                    <a:lnTo>
                      <a:pt x="396111" y="587135"/>
                    </a:lnTo>
                    <a:lnTo>
                      <a:pt x="459314" y="587135"/>
                    </a:lnTo>
                    <a:lnTo>
                      <a:pt x="459314" y="567709"/>
                    </a:lnTo>
                    <a:cubicBezTo>
                      <a:pt x="459314" y="528478"/>
                      <a:pt x="449349" y="498629"/>
                      <a:pt x="429610" y="479108"/>
                    </a:cubicBezTo>
                    <a:cubicBezTo>
                      <a:pt x="418602" y="468211"/>
                      <a:pt x="406360" y="462241"/>
                      <a:pt x="396111" y="459019"/>
                    </a:cubicBezTo>
                    <a:close/>
                    <a:moveTo>
                      <a:pt x="156204" y="458924"/>
                    </a:moveTo>
                    <a:cubicBezTo>
                      <a:pt x="130866" y="466979"/>
                      <a:pt x="92907" y="491711"/>
                      <a:pt x="92907" y="567709"/>
                    </a:cubicBezTo>
                    <a:lnTo>
                      <a:pt x="92907" y="587135"/>
                    </a:lnTo>
                    <a:lnTo>
                      <a:pt x="156204" y="587135"/>
                    </a:lnTo>
                    <a:close/>
                    <a:moveTo>
                      <a:pt x="244651" y="412018"/>
                    </a:moveTo>
                    <a:lnTo>
                      <a:pt x="244651" y="445468"/>
                    </a:lnTo>
                    <a:cubicBezTo>
                      <a:pt x="244651" y="450775"/>
                      <a:pt x="240380" y="454944"/>
                      <a:pt x="235161" y="454944"/>
                    </a:cubicBezTo>
                    <a:lnTo>
                      <a:pt x="178126" y="454944"/>
                    </a:lnTo>
                    <a:cubicBezTo>
                      <a:pt x="177936" y="454944"/>
                      <a:pt x="177462" y="454944"/>
                      <a:pt x="176798" y="455039"/>
                    </a:cubicBezTo>
                    <a:cubicBezTo>
                      <a:pt x="180594" y="506399"/>
                      <a:pt x="223678" y="547051"/>
                      <a:pt x="276158" y="547051"/>
                    </a:cubicBezTo>
                    <a:cubicBezTo>
                      <a:pt x="328542" y="547051"/>
                      <a:pt x="371626" y="506399"/>
                      <a:pt x="375422" y="455039"/>
                    </a:cubicBezTo>
                    <a:cubicBezTo>
                      <a:pt x="374758" y="454944"/>
                      <a:pt x="374284" y="454944"/>
                      <a:pt x="374284" y="454944"/>
                    </a:cubicBezTo>
                    <a:lnTo>
                      <a:pt x="374189" y="454944"/>
                    </a:lnTo>
                    <a:lnTo>
                      <a:pt x="317154" y="454944"/>
                    </a:lnTo>
                    <a:cubicBezTo>
                      <a:pt x="311935" y="454944"/>
                      <a:pt x="307664" y="450775"/>
                      <a:pt x="307664" y="445468"/>
                    </a:cubicBezTo>
                    <a:lnTo>
                      <a:pt x="307664" y="412018"/>
                    </a:lnTo>
                    <a:cubicBezTo>
                      <a:pt x="298554" y="414387"/>
                      <a:pt x="288684" y="415998"/>
                      <a:pt x="277961" y="416661"/>
                    </a:cubicBezTo>
                    <a:cubicBezTo>
                      <a:pt x="277771" y="416661"/>
                      <a:pt x="277581" y="416661"/>
                      <a:pt x="277296" y="416661"/>
                    </a:cubicBezTo>
                    <a:lnTo>
                      <a:pt x="274924" y="416661"/>
                    </a:lnTo>
                    <a:cubicBezTo>
                      <a:pt x="274734" y="416661"/>
                      <a:pt x="274544" y="416661"/>
                      <a:pt x="274354" y="416661"/>
                    </a:cubicBezTo>
                    <a:cubicBezTo>
                      <a:pt x="263536" y="415998"/>
                      <a:pt x="253666" y="414387"/>
                      <a:pt x="244651" y="412018"/>
                    </a:cubicBezTo>
                    <a:close/>
                    <a:moveTo>
                      <a:pt x="333569" y="321142"/>
                    </a:moveTo>
                    <a:cubicBezTo>
                      <a:pt x="337651" y="324456"/>
                      <a:pt x="338220" y="330422"/>
                      <a:pt x="334993" y="334495"/>
                    </a:cubicBezTo>
                    <a:cubicBezTo>
                      <a:pt x="333379" y="336483"/>
                      <a:pt x="318003" y="354098"/>
                      <a:pt x="278424" y="354098"/>
                    </a:cubicBezTo>
                    <a:cubicBezTo>
                      <a:pt x="239129" y="354098"/>
                      <a:pt x="219102" y="336294"/>
                      <a:pt x="218247" y="335536"/>
                    </a:cubicBezTo>
                    <a:cubicBezTo>
                      <a:pt x="214451" y="332032"/>
                      <a:pt x="214166" y="325971"/>
                      <a:pt x="217678" y="322183"/>
                    </a:cubicBezTo>
                    <a:cubicBezTo>
                      <a:pt x="221190" y="318301"/>
                      <a:pt x="227169" y="318016"/>
                      <a:pt x="231061" y="321520"/>
                    </a:cubicBezTo>
                    <a:cubicBezTo>
                      <a:pt x="231820" y="322183"/>
                      <a:pt x="247102" y="335158"/>
                      <a:pt x="278424" y="335158"/>
                    </a:cubicBezTo>
                    <a:cubicBezTo>
                      <a:pt x="308701" y="335158"/>
                      <a:pt x="320091" y="322752"/>
                      <a:pt x="320186" y="322562"/>
                    </a:cubicBezTo>
                    <a:cubicBezTo>
                      <a:pt x="323508" y="318490"/>
                      <a:pt x="329488" y="317827"/>
                      <a:pt x="333569" y="321142"/>
                    </a:cubicBezTo>
                    <a:close/>
                    <a:moveTo>
                      <a:pt x="265503" y="268219"/>
                    </a:moveTo>
                    <a:cubicBezTo>
                      <a:pt x="270629" y="268219"/>
                      <a:pt x="274711" y="272201"/>
                      <a:pt x="274995" y="277131"/>
                    </a:cubicBezTo>
                    <a:lnTo>
                      <a:pt x="277179" y="277131"/>
                    </a:lnTo>
                    <a:cubicBezTo>
                      <a:pt x="277463" y="272201"/>
                      <a:pt x="281640" y="268219"/>
                      <a:pt x="286671" y="268219"/>
                    </a:cubicBezTo>
                    <a:cubicBezTo>
                      <a:pt x="291892" y="268219"/>
                      <a:pt x="296163" y="272485"/>
                      <a:pt x="296163" y="277700"/>
                    </a:cubicBezTo>
                    <a:cubicBezTo>
                      <a:pt x="296163" y="287844"/>
                      <a:pt x="287905" y="296092"/>
                      <a:pt x="277748" y="296092"/>
                    </a:cubicBezTo>
                    <a:lnTo>
                      <a:pt x="274426" y="296092"/>
                    </a:lnTo>
                    <a:cubicBezTo>
                      <a:pt x="264269" y="296092"/>
                      <a:pt x="256011" y="287844"/>
                      <a:pt x="256011" y="277700"/>
                    </a:cubicBezTo>
                    <a:cubicBezTo>
                      <a:pt x="256011" y="272485"/>
                      <a:pt x="260283" y="268219"/>
                      <a:pt x="265503" y="268219"/>
                    </a:cubicBezTo>
                    <a:close/>
                    <a:moveTo>
                      <a:pt x="410535" y="231310"/>
                    </a:moveTo>
                    <a:lnTo>
                      <a:pt x="410535" y="273763"/>
                    </a:lnTo>
                    <a:cubicBezTo>
                      <a:pt x="411579" y="273004"/>
                      <a:pt x="412623" y="272152"/>
                      <a:pt x="413477" y="271204"/>
                    </a:cubicBezTo>
                    <a:cubicBezTo>
                      <a:pt x="420310" y="263623"/>
                      <a:pt x="421544" y="249220"/>
                      <a:pt x="420405" y="238133"/>
                    </a:cubicBezTo>
                    <a:cubicBezTo>
                      <a:pt x="420120" y="235574"/>
                      <a:pt x="419171" y="234532"/>
                      <a:pt x="418317" y="233868"/>
                    </a:cubicBezTo>
                    <a:cubicBezTo>
                      <a:pt x="416419" y="232352"/>
                      <a:pt x="413477" y="231594"/>
                      <a:pt x="410535" y="231310"/>
                    </a:cubicBezTo>
                    <a:close/>
                    <a:moveTo>
                      <a:pt x="141780" y="231215"/>
                    </a:moveTo>
                    <a:cubicBezTo>
                      <a:pt x="138743" y="231594"/>
                      <a:pt x="135706" y="232352"/>
                      <a:pt x="133713" y="233868"/>
                    </a:cubicBezTo>
                    <a:cubicBezTo>
                      <a:pt x="132859" y="234532"/>
                      <a:pt x="131910" y="235574"/>
                      <a:pt x="131626" y="238133"/>
                    </a:cubicBezTo>
                    <a:cubicBezTo>
                      <a:pt x="130487" y="249220"/>
                      <a:pt x="131720" y="263623"/>
                      <a:pt x="138553" y="271204"/>
                    </a:cubicBezTo>
                    <a:cubicBezTo>
                      <a:pt x="139502" y="272246"/>
                      <a:pt x="140546" y="273099"/>
                      <a:pt x="141780" y="273857"/>
                    </a:cubicBezTo>
                    <a:close/>
                    <a:moveTo>
                      <a:pt x="343477" y="223693"/>
                    </a:moveTo>
                    <a:cubicBezTo>
                      <a:pt x="349732" y="223693"/>
                      <a:pt x="354803" y="228748"/>
                      <a:pt x="354803" y="234984"/>
                    </a:cubicBezTo>
                    <a:cubicBezTo>
                      <a:pt x="354803" y="241220"/>
                      <a:pt x="349732" y="246275"/>
                      <a:pt x="343477" y="246275"/>
                    </a:cubicBezTo>
                    <a:cubicBezTo>
                      <a:pt x="337222" y="246275"/>
                      <a:pt x="332151" y="241220"/>
                      <a:pt x="332151" y="234984"/>
                    </a:cubicBezTo>
                    <a:cubicBezTo>
                      <a:pt x="332151" y="228748"/>
                      <a:pt x="337222" y="223693"/>
                      <a:pt x="343477" y="223693"/>
                    </a:cubicBezTo>
                    <a:close/>
                    <a:moveTo>
                      <a:pt x="208803" y="223693"/>
                    </a:moveTo>
                    <a:cubicBezTo>
                      <a:pt x="215039" y="223693"/>
                      <a:pt x="220094" y="228748"/>
                      <a:pt x="220094" y="234984"/>
                    </a:cubicBezTo>
                    <a:cubicBezTo>
                      <a:pt x="220094" y="241220"/>
                      <a:pt x="215039" y="246275"/>
                      <a:pt x="208803" y="246275"/>
                    </a:cubicBezTo>
                    <a:cubicBezTo>
                      <a:pt x="202567" y="246275"/>
                      <a:pt x="197512" y="241220"/>
                      <a:pt x="197512" y="234984"/>
                    </a:cubicBezTo>
                    <a:cubicBezTo>
                      <a:pt x="197512" y="228748"/>
                      <a:pt x="202567" y="223693"/>
                      <a:pt x="208803" y="223693"/>
                    </a:cubicBezTo>
                    <a:close/>
                    <a:moveTo>
                      <a:pt x="160760" y="203450"/>
                    </a:moveTo>
                    <a:lnTo>
                      <a:pt x="160760" y="295273"/>
                    </a:lnTo>
                    <a:cubicBezTo>
                      <a:pt x="161424" y="299158"/>
                      <a:pt x="165884" y="321711"/>
                      <a:pt x="180689" y="344454"/>
                    </a:cubicBezTo>
                    <a:cubicBezTo>
                      <a:pt x="201946" y="377051"/>
                      <a:pt x="233832" y="394961"/>
                      <a:pt x="275209" y="397709"/>
                    </a:cubicBezTo>
                    <a:lnTo>
                      <a:pt x="277012" y="397709"/>
                    </a:lnTo>
                    <a:cubicBezTo>
                      <a:pt x="318483" y="394961"/>
                      <a:pt x="350274" y="377051"/>
                      <a:pt x="371532" y="344454"/>
                    </a:cubicBezTo>
                    <a:cubicBezTo>
                      <a:pt x="386431" y="321711"/>
                      <a:pt x="390891" y="299253"/>
                      <a:pt x="391555" y="295273"/>
                    </a:cubicBezTo>
                    <a:lnTo>
                      <a:pt x="391555" y="203450"/>
                    </a:lnTo>
                    <a:close/>
                    <a:moveTo>
                      <a:pt x="164935" y="155028"/>
                    </a:moveTo>
                    <a:cubicBezTo>
                      <a:pt x="161139" y="169621"/>
                      <a:pt x="160760" y="180518"/>
                      <a:pt x="160760" y="181466"/>
                    </a:cubicBezTo>
                    <a:lnTo>
                      <a:pt x="160760" y="184498"/>
                    </a:lnTo>
                    <a:lnTo>
                      <a:pt x="391555" y="184498"/>
                    </a:lnTo>
                    <a:lnTo>
                      <a:pt x="391555" y="181466"/>
                    </a:lnTo>
                    <a:lnTo>
                      <a:pt x="391555" y="181371"/>
                    </a:lnTo>
                    <a:cubicBezTo>
                      <a:pt x="391555" y="181276"/>
                      <a:pt x="391460" y="170095"/>
                      <a:pt x="387949" y="155028"/>
                    </a:cubicBezTo>
                    <a:close/>
                    <a:moveTo>
                      <a:pt x="80113" y="153520"/>
                    </a:moveTo>
                    <a:cubicBezTo>
                      <a:pt x="75940" y="153520"/>
                      <a:pt x="72526" y="156836"/>
                      <a:pt x="72526" y="161101"/>
                    </a:cubicBezTo>
                    <a:cubicBezTo>
                      <a:pt x="72526" y="165270"/>
                      <a:pt x="75940" y="168586"/>
                      <a:pt x="80113" y="168681"/>
                    </a:cubicBezTo>
                    <a:cubicBezTo>
                      <a:pt x="82483" y="168492"/>
                      <a:pt x="88742" y="165365"/>
                      <a:pt x="95760" y="161101"/>
                    </a:cubicBezTo>
                    <a:cubicBezTo>
                      <a:pt x="88742" y="156742"/>
                      <a:pt x="82483" y="153615"/>
                      <a:pt x="80113" y="153520"/>
                    </a:cubicBezTo>
                    <a:close/>
                    <a:moveTo>
                      <a:pt x="80113" y="134568"/>
                    </a:moveTo>
                    <a:cubicBezTo>
                      <a:pt x="91493" y="134568"/>
                      <a:pt x="110649" y="147739"/>
                      <a:pt x="118331" y="153425"/>
                    </a:cubicBezTo>
                    <a:cubicBezTo>
                      <a:pt x="120796" y="155225"/>
                      <a:pt x="122219" y="158068"/>
                      <a:pt x="122219" y="161101"/>
                    </a:cubicBezTo>
                    <a:cubicBezTo>
                      <a:pt x="122219" y="164038"/>
                      <a:pt x="120796" y="166881"/>
                      <a:pt x="118331" y="168681"/>
                    </a:cubicBezTo>
                    <a:cubicBezTo>
                      <a:pt x="110649" y="174367"/>
                      <a:pt x="91493" y="187633"/>
                      <a:pt x="80113" y="187633"/>
                    </a:cubicBezTo>
                    <a:cubicBezTo>
                      <a:pt x="65508" y="187633"/>
                      <a:pt x="53559" y="175693"/>
                      <a:pt x="53559" y="161101"/>
                    </a:cubicBezTo>
                    <a:cubicBezTo>
                      <a:pt x="53559" y="146413"/>
                      <a:pt x="65508" y="134568"/>
                      <a:pt x="80113" y="134568"/>
                    </a:cubicBezTo>
                    <a:close/>
                    <a:moveTo>
                      <a:pt x="111780" y="98196"/>
                    </a:moveTo>
                    <a:cubicBezTo>
                      <a:pt x="110926" y="98196"/>
                      <a:pt x="110072" y="98291"/>
                      <a:pt x="109218" y="98670"/>
                    </a:cubicBezTo>
                    <a:cubicBezTo>
                      <a:pt x="105231" y="100091"/>
                      <a:pt x="103237" y="104450"/>
                      <a:pt x="104661" y="108335"/>
                    </a:cubicBezTo>
                    <a:cubicBezTo>
                      <a:pt x="105611" y="110515"/>
                      <a:pt x="110641" y="115347"/>
                      <a:pt x="117191" y="120464"/>
                    </a:cubicBezTo>
                    <a:cubicBezTo>
                      <a:pt x="118805" y="112315"/>
                      <a:pt x="119564" y="105398"/>
                      <a:pt x="118900" y="103124"/>
                    </a:cubicBezTo>
                    <a:cubicBezTo>
                      <a:pt x="117856" y="100186"/>
                      <a:pt x="115008" y="98196"/>
                      <a:pt x="111780" y="98196"/>
                    </a:cubicBezTo>
                    <a:close/>
                    <a:moveTo>
                      <a:pt x="111780" y="79245"/>
                    </a:moveTo>
                    <a:cubicBezTo>
                      <a:pt x="122886" y="79245"/>
                      <a:pt x="132948" y="86257"/>
                      <a:pt x="136745" y="96680"/>
                    </a:cubicBezTo>
                    <a:cubicBezTo>
                      <a:pt x="140637" y="107293"/>
                      <a:pt x="134847" y="129845"/>
                      <a:pt x="132094" y="139037"/>
                    </a:cubicBezTo>
                    <a:cubicBezTo>
                      <a:pt x="131240" y="141879"/>
                      <a:pt x="129056" y="144248"/>
                      <a:pt x="126304" y="145290"/>
                    </a:cubicBezTo>
                    <a:cubicBezTo>
                      <a:pt x="125165" y="145669"/>
                      <a:pt x="124120" y="145859"/>
                      <a:pt x="122981" y="145859"/>
                    </a:cubicBezTo>
                    <a:cubicBezTo>
                      <a:pt x="121178" y="145859"/>
                      <a:pt x="119374" y="145290"/>
                      <a:pt x="117761" y="144248"/>
                    </a:cubicBezTo>
                    <a:cubicBezTo>
                      <a:pt x="109787" y="138942"/>
                      <a:pt x="90708" y="125486"/>
                      <a:pt x="86816" y="114874"/>
                    </a:cubicBezTo>
                    <a:cubicBezTo>
                      <a:pt x="81785" y="101134"/>
                      <a:pt x="88904" y="85878"/>
                      <a:pt x="102668" y="80856"/>
                    </a:cubicBezTo>
                    <a:cubicBezTo>
                      <a:pt x="105611" y="79719"/>
                      <a:pt x="108648" y="79245"/>
                      <a:pt x="111780" y="79245"/>
                    </a:cubicBezTo>
                    <a:close/>
                    <a:moveTo>
                      <a:pt x="276442" y="69459"/>
                    </a:moveTo>
                    <a:cubicBezTo>
                      <a:pt x="229467" y="69459"/>
                      <a:pt x="195778" y="88222"/>
                      <a:pt x="176323" y="125084"/>
                    </a:cubicBezTo>
                    <a:cubicBezTo>
                      <a:pt x="174330" y="128779"/>
                      <a:pt x="172717" y="132475"/>
                      <a:pt x="171199" y="136076"/>
                    </a:cubicBezTo>
                    <a:lnTo>
                      <a:pt x="382065" y="136076"/>
                    </a:lnTo>
                    <a:cubicBezTo>
                      <a:pt x="380642" y="132191"/>
                      <a:pt x="378839" y="128305"/>
                      <a:pt x="376846" y="124515"/>
                    </a:cubicBezTo>
                    <a:cubicBezTo>
                      <a:pt x="365458" y="102436"/>
                      <a:pt x="348661" y="86990"/>
                      <a:pt x="326549" y="78177"/>
                    </a:cubicBezTo>
                    <a:cubicBezTo>
                      <a:pt x="326454" y="78177"/>
                      <a:pt x="326359" y="78083"/>
                      <a:pt x="326265" y="78083"/>
                    </a:cubicBezTo>
                    <a:cubicBezTo>
                      <a:pt x="311840" y="72397"/>
                      <a:pt x="295232" y="69459"/>
                      <a:pt x="276442" y="69459"/>
                    </a:cubicBezTo>
                    <a:close/>
                    <a:moveTo>
                      <a:pt x="405221" y="18952"/>
                    </a:moveTo>
                    <a:cubicBezTo>
                      <a:pt x="381211" y="18952"/>
                      <a:pt x="363370" y="24827"/>
                      <a:pt x="352172" y="36483"/>
                    </a:cubicBezTo>
                    <a:cubicBezTo>
                      <a:pt x="343346" y="45674"/>
                      <a:pt x="340499" y="56761"/>
                      <a:pt x="339645" y="63300"/>
                    </a:cubicBezTo>
                    <a:cubicBezTo>
                      <a:pt x="351792" y="68891"/>
                      <a:pt x="362611" y="76377"/>
                      <a:pt x="372006" y="85853"/>
                    </a:cubicBezTo>
                    <a:cubicBezTo>
                      <a:pt x="410156" y="124041"/>
                      <a:pt x="410535" y="178813"/>
                      <a:pt x="410535" y="181466"/>
                    </a:cubicBezTo>
                    <a:lnTo>
                      <a:pt x="410535" y="212263"/>
                    </a:lnTo>
                    <a:cubicBezTo>
                      <a:pt x="416609" y="212642"/>
                      <a:pt x="424011" y="214253"/>
                      <a:pt x="429990" y="218896"/>
                    </a:cubicBezTo>
                    <a:cubicBezTo>
                      <a:pt x="435304" y="223066"/>
                      <a:pt x="438531" y="229036"/>
                      <a:pt x="439290" y="236237"/>
                    </a:cubicBezTo>
                    <a:cubicBezTo>
                      <a:pt x="440239" y="245619"/>
                      <a:pt x="440998" y="269025"/>
                      <a:pt x="427617" y="283902"/>
                    </a:cubicBezTo>
                    <a:cubicBezTo>
                      <a:pt x="423157" y="288735"/>
                      <a:pt x="417653" y="292146"/>
                      <a:pt x="411389" y="293852"/>
                    </a:cubicBezTo>
                    <a:cubicBezTo>
                      <a:pt x="417273" y="320385"/>
                      <a:pt x="427807" y="336778"/>
                      <a:pt x="442896" y="342464"/>
                    </a:cubicBezTo>
                    <a:cubicBezTo>
                      <a:pt x="456467" y="347486"/>
                      <a:pt x="471935" y="343317"/>
                      <a:pt x="482564" y="338958"/>
                    </a:cubicBezTo>
                    <a:cubicBezTo>
                      <a:pt x="482754" y="338958"/>
                      <a:pt x="482944" y="338863"/>
                      <a:pt x="483133" y="338768"/>
                    </a:cubicBezTo>
                    <a:cubicBezTo>
                      <a:pt x="480476" y="337062"/>
                      <a:pt x="477819" y="334978"/>
                      <a:pt x="475352" y="332324"/>
                    </a:cubicBezTo>
                    <a:cubicBezTo>
                      <a:pt x="458744" y="314415"/>
                      <a:pt x="456751" y="280396"/>
                      <a:pt x="469373" y="231310"/>
                    </a:cubicBezTo>
                    <a:cubicBezTo>
                      <a:pt x="489681" y="152469"/>
                      <a:pt x="484557" y="80736"/>
                      <a:pt x="455992" y="43969"/>
                    </a:cubicBezTo>
                    <a:cubicBezTo>
                      <a:pt x="443086" y="27386"/>
                      <a:pt x="426004" y="18952"/>
                      <a:pt x="405221" y="18952"/>
                    </a:cubicBezTo>
                    <a:close/>
                    <a:moveTo>
                      <a:pt x="405221" y="0"/>
                    </a:moveTo>
                    <a:cubicBezTo>
                      <a:pt x="431793" y="0"/>
                      <a:pt x="454474" y="11182"/>
                      <a:pt x="470986" y="32408"/>
                    </a:cubicBezTo>
                    <a:cubicBezTo>
                      <a:pt x="503062" y="73629"/>
                      <a:pt x="509515" y="151711"/>
                      <a:pt x="487783" y="235953"/>
                    </a:cubicBezTo>
                    <a:cubicBezTo>
                      <a:pt x="481710" y="259738"/>
                      <a:pt x="473738" y="302191"/>
                      <a:pt x="489112" y="319247"/>
                    </a:cubicBezTo>
                    <a:cubicBezTo>
                      <a:pt x="496609" y="327492"/>
                      <a:pt x="506953" y="326070"/>
                      <a:pt x="507428" y="325975"/>
                    </a:cubicBezTo>
                    <a:cubicBezTo>
                      <a:pt x="511793" y="325217"/>
                      <a:pt x="515969" y="327492"/>
                      <a:pt x="517772" y="331566"/>
                    </a:cubicBezTo>
                    <a:cubicBezTo>
                      <a:pt x="519480" y="335641"/>
                      <a:pt x="518151" y="340284"/>
                      <a:pt x="514640" y="342938"/>
                    </a:cubicBezTo>
                    <a:cubicBezTo>
                      <a:pt x="513216" y="343980"/>
                      <a:pt x="486075" y="363690"/>
                      <a:pt x="456561" y="363690"/>
                    </a:cubicBezTo>
                    <a:cubicBezTo>
                      <a:pt x="449824" y="363690"/>
                      <a:pt x="442991" y="362648"/>
                      <a:pt x="436253" y="360184"/>
                    </a:cubicBezTo>
                    <a:cubicBezTo>
                      <a:pt x="421733" y="354688"/>
                      <a:pt x="410345" y="343317"/>
                      <a:pt x="402184" y="326260"/>
                    </a:cubicBezTo>
                    <a:cubicBezTo>
                      <a:pt x="398863" y="334693"/>
                      <a:pt x="394213" y="344359"/>
                      <a:pt x="387854" y="354119"/>
                    </a:cubicBezTo>
                    <a:cubicBezTo>
                      <a:pt x="376182" y="372313"/>
                      <a:pt x="356917" y="393255"/>
                      <a:pt x="326454" y="405858"/>
                    </a:cubicBezTo>
                    <a:cubicBezTo>
                      <a:pt x="326549" y="406332"/>
                      <a:pt x="326644" y="406806"/>
                      <a:pt x="326644" y="407280"/>
                    </a:cubicBezTo>
                    <a:lnTo>
                      <a:pt x="326644" y="435992"/>
                    </a:lnTo>
                    <a:lnTo>
                      <a:pt x="374189" y="435992"/>
                    </a:lnTo>
                    <a:cubicBezTo>
                      <a:pt x="375707" y="435992"/>
                      <a:pt x="413192" y="436087"/>
                      <a:pt x="442991" y="465652"/>
                    </a:cubicBezTo>
                    <a:cubicBezTo>
                      <a:pt x="466431" y="488869"/>
                      <a:pt x="478293" y="523172"/>
                      <a:pt x="478293" y="567709"/>
                    </a:cubicBezTo>
                    <a:lnTo>
                      <a:pt x="478293" y="587135"/>
                    </a:lnTo>
                    <a:lnTo>
                      <a:pt x="542825" y="587135"/>
                    </a:lnTo>
                    <a:cubicBezTo>
                      <a:pt x="548045" y="587135"/>
                      <a:pt x="552315" y="591304"/>
                      <a:pt x="552315" y="596611"/>
                    </a:cubicBezTo>
                    <a:cubicBezTo>
                      <a:pt x="552315" y="601823"/>
                      <a:pt x="548045" y="606087"/>
                      <a:pt x="542825" y="606087"/>
                    </a:cubicBezTo>
                    <a:lnTo>
                      <a:pt x="9490" y="606087"/>
                    </a:lnTo>
                    <a:cubicBezTo>
                      <a:pt x="4270" y="606087"/>
                      <a:pt x="0" y="601823"/>
                      <a:pt x="0" y="596611"/>
                    </a:cubicBezTo>
                    <a:cubicBezTo>
                      <a:pt x="0" y="591304"/>
                      <a:pt x="4270" y="587135"/>
                      <a:pt x="9490" y="587135"/>
                    </a:cubicBezTo>
                    <a:lnTo>
                      <a:pt x="73927" y="587135"/>
                    </a:lnTo>
                    <a:lnTo>
                      <a:pt x="73927" y="567709"/>
                    </a:lnTo>
                    <a:cubicBezTo>
                      <a:pt x="73927" y="523172"/>
                      <a:pt x="85884" y="488869"/>
                      <a:pt x="109229" y="465652"/>
                    </a:cubicBezTo>
                    <a:cubicBezTo>
                      <a:pt x="139123" y="436087"/>
                      <a:pt x="176608" y="436087"/>
                      <a:pt x="178221" y="435992"/>
                    </a:cubicBezTo>
                    <a:lnTo>
                      <a:pt x="225671" y="435992"/>
                    </a:lnTo>
                    <a:lnTo>
                      <a:pt x="225671" y="407280"/>
                    </a:lnTo>
                    <a:cubicBezTo>
                      <a:pt x="225671" y="406806"/>
                      <a:pt x="225671" y="406332"/>
                      <a:pt x="225766" y="405858"/>
                    </a:cubicBezTo>
                    <a:cubicBezTo>
                      <a:pt x="195303" y="393255"/>
                      <a:pt x="176133" y="372313"/>
                      <a:pt x="164366" y="354119"/>
                    </a:cubicBezTo>
                    <a:cubicBezTo>
                      <a:pt x="146145" y="325881"/>
                      <a:pt x="141970" y="298590"/>
                      <a:pt x="141875" y="297453"/>
                    </a:cubicBezTo>
                    <a:cubicBezTo>
                      <a:pt x="141780" y="296979"/>
                      <a:pt x="141780" y="296505"/>
                      <a:pt x="141780" y="296126"/>
                    </a:cubicBezTo>
                    <a:lnTo>
                      <a:pt x="141780" y="294136"/>
                    </a:lnTo>
                    <a:cubicBezTo>
                      <a:pt x="134947" y="292525"/>
                      <a:pt x="129063" y="289019"/>
                      <a:pt x="124413" y="283902"/>
                    </a:cubicBezTo>
                    <a:cubicBezTo>
                      <a:pt x="111032" y="269025"/>
                      <a:pt x="111792" y="245619"/>
                      <a:pt x="112741" y="236237"/>
                    </a:cubicBezTo>
                    <a:cubicBezTo>
                      <a:pt x="113500" y="229036"/>
                      <a:pt x="116726" y="223066"/>
                      <a:pt x="122136" y="218896"/>
                    </a:cubicBezTo>
                    <a:cubicBezTo>
                      <a:pt x="128114" y="214253"/>
                      <a:pt x="135611" y="212642"/>
                      <a:pt x="141780" y="212168"/>
                    </a:cubicBezTo>
                    <a:lnTo>
                      <a:pt x="141780" y="181466"/>
                    </a:lnTo>
                    <a:cubicBezTo>
                      <a:pt x="141780" y="181371"/>
                      <a:pt x="141780" y="181371"/>
                      <a:pt x="141780" y="181276"/>
                    </a:cubicBezTo>
                    <a:cubicBezTo>
                      <a:pt x="141780" y="181276"/>
                      <a:pt x="141780" y="181182"/>
                      <a:pt x="141780" y="181087"/>
                    </a:cubicBezTo>
                    <a:cubicBezTo>
                      <a:pt x="141780" y="179760"/>
                      <a:pt x="142634" y="148205"/>
                      <a:pt x="159526" y="116271"/>
                    </a:cubicBezTo>
                    <a:cubicBezTo>
                      <a:pt x="175374" y="86327"/>
                      <a:pt x="208494" y="50507"/>
                      <a:pt x="276442" y="50507"/>
                    </a:cubicBezTo>
                    <a:cubicBezTo>
                      <a:pt x="292860" y="50507"/>
                      <a:pt x="307854" y="52592"/>
                      <a:pt x="321520" y="56477"/>
                    </a:cubicBezTo>
                    <a:cubicBezTo>
                      <a:pt x="323323" y="47285"/>
                      <a:pt x="327783" y="34682"/>
                      <a:pt x="338222" y="23595"/>
                    </a:cubicBezTo>
                    <a:cubicBezTo>
                      <a:pt x="353121" y="7960"/>
                      <a:pt x="375707" y="0"/>
                      <a:pt x="40522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Text2">
                <a:extLst>
                  <a:ext uri="{FF2B5EF4-FFF2-40B4-BE49-F238E27FC236}">
                    <a16:creationId xmlns:a16="http://schemas.microsoft.com/office/drawing/2014/main" id="{DA2BDC22-F903-2630-9B76-4448B4A3082B}"/>
                  </a:ext>
                </a:extLst>
              </p:cNvPr>
              <p:cNvSpPr/>
              <p:nvPr/>
            </p:nvSpPr>
            <p:spPr>
              <a:xfrm>
                <a:off x="2784597" y="4018226"/>
                <a:ext cx="1640123" cy="858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ma14="http://schemas.microsoft.com/office/mac/drawingml/2011/main" xmlns:p14="http://schemas.microsoft.com/office/powerpoint/2010/main" xmlns:dgm="http://schemas.openxmlformats.org/drawingml/2006/diagram" val="1"/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分析员工数据，定制个性化培训方案</a:t>
                </a:r>
                <a:endParaRPr lang="en-US" dirty="0"/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823A599-EF05-E3AD-00CB-256AFF9AEE5E}"/>
                </a:ext>
              </a:extLst>
            </p:cNvPr>
            <p:cNvGrpSpPr/>
            <p:nvPr/>
          </p:nvGrpSpPr>
          <p:grpSpPr>
            <a:xfrm>
              <a:off x="5127434" y="2427319"/>
              <a:ext cx="1924431" cy="2589181"/>
              <a:chOff x="4982632" y="2427319"/>
              <a:chExt cx="1924431" cy="2589181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9E72AE9-42A4-4B62-B9DD-045B0E43FAE1}"/>
                  </a:ext>
                </a:extLst>
              </p:cNvPr>
              <p:cNvSpPr/>
              <p:nvPr/>
            </p:nvSpPr>
            <p:spPr>
              <a:xfrm>
                <a:off x="4982632" y="2427319"/>
                <a:ext cx="1924431" cy="2589181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0C21106-93AB-4A6A-BBE7-2F7654B0718B}"/>
                  </a:ext>
                </a:extLst>
              </p:cNvPr>
              <p:cNvSpPr/>
              <p:nvPr/>
            </p:nvSpPr>
            <p:spPr>
              <a:xfrm>
                <a:off x="5040023" y="2492374"/>
                <a:ext cx="1809649" cy="244792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Bullet3">
                <a:extLst>
                  <a:ext uri="{FF2B5EF4-FFF2-40B4-BE49-F238E27FC236}">
                    <a16:creationId xmlns:a16="http://schemas.microsoft.com/office/drawing/2014/main" id="{3404CEA3-E7CB-4E68-95EC-1F2BFFCE34DB}"/>
                  </a:ext>
                </a:extLst>
              </p:cNvPr>
              <p:cNvSpPr/>
              <p:nvPr/>
            </p:nvSpPr>
            <p:spPr>
              <a:xfrm>
                <a:off x="5124786" y="3634764"/>
                <a:ext cx="1640123" cy="383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ma14="http://schemas.microsoft.com/office/mac/drawingml/2011/main" xmlns:p14="http://schemas.microsoft.com/office/powerpoint/2010/main" xmlns:dgm="http://schemas.openxmlformats.org/drawingml/2006/diagram" val="1"/>
                </a:ext>
              </a:extLst>
            </p:spPr>
            <p:txBody>
              <a:bodyPr wrap="square" lIns="91440" tIns="45720" rIns="91440" bIns="45720" anchor="b" anchorCtr="1">
                <a:normAutofit fontScale="62500" lnSpcReduction="20000"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自然语言处理技术应用</a:t>
                </a:r>
                <a:endParaRPr lang="en-US" dirty="0"/>
              </a:p>
            </p:txBody>
          </p:sp>
          <p:sp>
            <p:nvSpPr>
              <p:cNvPr id="30" name="Icon3">
                <a:extLst>
                  <a:ext uri="{FF2B5EF4-FFF2-40B4-BE49-F238E27FC236}">
                    <a16:creationId xmlns:a16="http://schemas.microsoft.com/office/drawing/2014/main" id="{B441C8D7-F8F8-44EF-98C0-C560DF89A3D5}"/>
                  </a:ext>
                </a:extLst>
              </p:cNvPr>
              <p:cNvSpPr/>
              <p:nvPr/>
            </p:nvSpPr>
            <p:spPr>
              <a:xfrm>
                <a:off x="5785886" y="2794786"/>
                <a:ext cx="317923" cy="493388"/>
              </a:xfrm>
              <a:custGeom>
                <a:avLst/>
                <a:gdLst>
                  <a:gd name="connsiteX0" fmla="*/ 266673 w 391497"/>
                  <a:gd name="connsiteY0" fmla="*/ 386424 h 607568"/>
                  <a:gd name="connsiteX1" fmla="*/ 282890 w 391497"/>
                  <a:gd name="connsiteY1" fmla="*/ 399022 h 607568"/>
                  <a:gd name="connsiteX2" fmla="*/ 312863 w 391497"/>
                  <a:gd name="connsiteY2" fmla="*/ 451945 h 607568"/>
                  <a:gd name="connsiteX3" fmla="*/ 312709 w 391497"/>
                  <a:gd name="connsiteY3" fmla="*/ 478637 h 607568"/>
                  <a:gd name="connsiteX4" fmla="*/ 289499 w 391497"/>
                  <a:gd name="connsiteY4" fmla="*/ 491829 h 607568"/>
                  <a:gd name="connsiteX5" fmla="*/ 222636 w 391497"/>
                  <a:gd name="connsiteY5" fmla="*/ 491829 h 607568"/>
                  <a:gd name="connsiteX6" fmla="*/ 195890 w 391497"/>
                  <a:gd name="connsiteY6" fmla="*/ 465137 h 607568"/>
                  <a:gd name="connsiteX7" fmla="*/ 222636 w 391497"/>
                  <a:gd name="connsiteY7" fmla="*/ 438446 h 607568"/>
                  <a:gd name="connsiteX8" fmla="*/ 243540 w 391497"/>
                  <a:gd name="connsiteY8" fmla="*/ 438446 h 607568"/>
                  <a:gd name="connsiteX9" fmla="*/ 236162 w 391497"/>
                  <a:gd name="connsiteY9" fmla="*/ 425254 h 607568"/>
                  <a:gd name="connsiteX10" fmla="*/ 246307 w 391497"/>
                  <a:gd name="connsiteY10" fmla="*/ 388898 h 607568"/>
                  <a:gd name="connsiteX11" fmla="*/ 266673 w 391497"/>
                  <a:gd name="connsiteY11" fmla="*/ 386424 h 607568"/>
                  <a:gd name="connsiteX12" fmla="*/ 124875 w 391497"/>
                  <a:gd name="connsiteY12" fmla="*/ 386424 h 607568"/>
                  <a:gd name="connsiteX13" fmla="*/ 145234 w 391497"/>
                  <a:gd name="connsiteY13" fmla="*/ 388898 h 607568"/>
                  <a:gd name="connsiteX14" fmla="*/ 155375 w 391497"/>
                  <a:gd name="connsiteY14" fmla="*/ 425407 h 607568"/>
                  <a:gd name="connsiteX15" fmla="*/ 147999 w 391497"/>
                  <a:gd name="connsiteY15" fmla="*/ 438446 h 607568"/>
                  <a:gd name="connsiteX16" fmla="*/ 164286 w 391497"/>
                  <a:gd name="connsiteY16" fmla="*/ 438446 h 607568"/>
                  <a:gd name="connsiteX17" fmla="*/ 191021 w 391497"/>
                  <a:gd name="connsiteY17" fmla="*/ 465137 h 607568"/>
                  <a:gd name="connsiteX18" fmla="*/ 164286 w 391497"/>
                  <a:gd name="connsiteY18" fmla="*/ 491982 h 607568"/>
                  <a:gd name="connsiteX19" fmla="*/ 102058 w 391497"/>
                  <a:gd name="connsiteY19" fmla="*/ 491982 h 607568"/>
                  <a:gd name="connsiteX20" fmla="*/ 78857 w 391497"/>
                  <a:gd name="connsiteY20" fmla="*/ 478637 h 607568"/>
                  <a:gd name="connsiteX21" fmla="*/ 78704 w 391497"/>
                  <a:gd name="connsiteY21" fmla="*/ 451945 h 607568"/>
                  <a:gd name="connsiteX22" fmla="*/ 108665 w 391497"/>
                  <a:gd name="connsiteY22" fmla="*/ 399022 h 607568"/>
                  <a:gd name="connsiteX23" fmla="*/ 124875 w 391497"/>
                  <a:gd name="connsiteY23" fmla="*/ 386424 h 607568"/>
                  <a:gd name="connsiteX24" fmla="*/ 195748 w 391497"/>
                  <a:gd name="connsiteY24" fmla="*/ 279368 h 607568"/>
                  <a:gd name="connsiteX25" fmla="*/ 219106 w 391497"/>
                  <a:gd name="connsiteY25" fmla="*/ 293021 h 607568"/>
                  <a:gd name="connsiteX26" fmla="*/ 249071 w 391497"/>
                  <a:gd name="connsiteY26" fmla="*/ 345943 h 607568"/>
                  <a:gd name="connsiteX27" fmla="*/ 238929 w 391497"/>
                  <a:gd name="connsiteY27" fmla="*/ 382452 h 607568"/>
                  <a:gd name="connsiteX28" fmla="*/ 202510 w 391497"/>
                  <a:gd name="connsiteY28" fmla="*/ 372328 h 607568"/>
                  <a:gd name="connsiteX29" fmla="*/ 195748 w 391497"/>
                  <a:gd name="connsiteY29" fmla="*/ 360516 h 607568"/>
                  <a:gd name="connsiteX30" fmla="*/ 188987 w 391497"/>
                  <a:gd name="connsiteY30" fmla="*/ 372328 h 607568"/>
                  <a:gd name="connsiteX31" fmla="*/ 165783 w 391497"/>
                  <a:gd name="connsiteY31" fmla="*/ 385827 h 607568"/>
                  <a:gd name="connsiteX32" fmla="*/ 152568 w 391497"/>
                  <a:gd name="connsiteY32" fmla="*/ 382452 h 607568"/>
                  <a:gd name="connsiteX33" fmla="*/ 142426 w 391497"/>
                  <a:gd name="connsiteY33" fmla="*/ 345943 h 607568"/>
                  <a:gd name="connsiteX34" fmla="*/ 172391 w 391497"/>
                  <a:gd name="connsiteY34" fmla="*/ 293021 h 607568"/>
                  <a:gd name="connsiteX35" fmla="*/ 195748 w 391497"/>
                  <a:gd name="connsiteY35" fmla="*/ 279368 h 607568"/>
                  <a:gd name="connsiteX36" fmla="*/ 122766 w 391497"/>
                  <a:gd name="connsiteY36" fmla="*/ 90982 h 607568"/>
                  <a:gd name="connsiteX37" fmla="*/ 53624 w 391497"/>
                  <a:gd name="connsiteY37" fmla="*/ 160024 h 607568"/>
                  <a:gd name="connsiteX38" fmla="*/ 53624 w 391497"/>
                  <a:gd name="connsiteY38" fmla="*/ 484981 h 607568"/>
                  <a:gd name="connsiteX39" fmla="*/ 122766 w 391497"/>
                  <a:gd name="connsiteY39" fmla="*/ 554022 h 607568"/>
                  <a:gd name="connsiteX40" fmla="*/ 268732 w 391497"/>
                  <a:gd name="connsiteY40" fmla="*/ 554022 h 607568"/>
                  <a:gd name="connsiteX41" fmla="*/ 337874 w 391497"/>
                  <a:gd name="connsiteY41" fmla="*/ 484981 h 607568"/>
                  <a:gd name="connsiteX42" fmla="*/ 337874 w 391497"/>
                  <a:gd name="connsiteY42" fmla="*/ 160024 h 607568"/>
                  <a:gd name="connsiteX43" fmla="*/ 268732 w 391497"/>
                  <a:gd name="connsiteY43" fmla="*/ 90982 h 607568"/>
                  <a:gd name="connsiteX44" fmla="*/ 137209 w 391497"/>
                  <a:gd name="connsiteY44" fmla="*/ 0 h 607568"/>
                  <a:gd name="connsiteX45" fmla="*/ 254289 w 391497"/>
                  <a:gd name="connsiteY45" fmla="*/ 0 h 607568"/>
                  <a:gd name="connsiteX46" fmla="*/ 281177 w 391497"/>
                  <a:gd name="connsiteY46" fmla="*/ 26696 h 607568"/>
                  <a:gd name="connsiteX47" fmla="*/ 278565 w 391497"/>
                  <a:gd name="connsiteY47" fmla="*/ 37897 h 607568"/>
                  <a:gd name="connsiteX48" fmla="*/ 391497 w 391497"/>
                  <a:gd name="connsiteY48" fmla="*/ 160024 h 607568"/>
                  <a:gd name="connsiteX49" fmla="*/ 391497 w 391497"/>
                  <a:gd name="connsiteY49" fmla="*/ 484981 h 607568"/>
                  <a:gd name="connsiteX50" fmla="*/ 268732 w 391497"/>
                  <a:gd name="connsiteY50" fmla="*/ 607568 h 607568"/>
                  <a:gd name="connsiteX51" fmla="*/ 122766 w 391497"/>
                  <a:gd name="connsiteY51" fmla="*/ 607568 h 607568"/>
                  <a:gd name="connsiteX52" fmla="*/ 0 w 391497"/>
                  <a:gd name="connsiteY52" fmla="*/ 484981 h 607568"/>
                  <a:gd name="connsiteX53" fmla="*/ 0 w 391497"/>
                  <a:gd name="connsiteY53" fmla="*/ 160024 h 607568"/>
                  <a:gd name="connsiteX54" fmla="*/ 112932 w 391497"/>
                  <a:gd name="connsiteY54" fmla="*/ 37897 h 607568"/>
                  <a:gd name="connsiteX55" fmla="*/ 110320 w 391497"/>
                  <a:gd name="connsiteY55" fmla="*/ 26696 h 607568"/>
                  <a:gd name="connsiteX56" fmla="*/ 137209 w 391497"/>
                  <a:gd name="connsiteY56" fmla="*/ 0 h 60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391497" h="607568">
                    <a:moveTo>
                      <a:pt x="266673" y="386424"/>
                    </a:moveTo>
                    <a:cubicBezTo>
                      <a:pt x="273283" y="388246"/>
                      <a:pt x="279201" y="392580"/>
                      <a:pt x="282890" y="399022"/>
                    </a:cubicBezTo>
                    <a:lnTo>
                      <a:pt x="312863" y="451945"/>
                    </a:lnTo>
                    <a:cubicBezTo>
                      <a:pt x="317474" y="460229"/>
                      <a:pt x="317474" y="470353"/>
                      <a:pt x="312709" y="478637"/>
                    </a:cubicBezTo>
                    <a:cubicBezTo>
                      <a:pt x="307944" y="486920"/>
                      <a:pt x="299029" y="491829"/>
                      <a:pt x="289499" y="491829"/>
                    </a:cubicBezTo>
                    <a:lnTo>
                      <a:pt x="222636" y="491829"/>
                    </a:lnTo>
                    <a:cubicBezTo>
                      <a:pt x="207880" y="491982"/>
                      <a:pt x="195890" y="479864"/>
                      <a:pt x="195890" y="465137"/>
                    </a:cubicBezTo>
                    <a:cubicBezTo>
                      <a:pt x="195890" y="450411"/>
                      <a:pt x="207880" y="438446"/>
                      <a:pt x="222636" y="438446"/>
                    </a:cubicBezTo>
                    <a:lnTo>
                      <a:pt x="243540" y="438446"/>
                    </a:lnTo>
                    <a:lnTo>
                      <a:pt x="236162" y="425254"/>
                    </a:lnTo>
                    <a:cubicBezTo>
                      <a:pt x="228938" y="412521"/>
                      <a:pt x="233395" y="396108"/>
                      <a:pt x="246307" y="388898"/>
                    </a:cubicBezTo>
                    <a:cubicBezTo>
                      <a:pt x="252763" y="385293"/>
                      <a:pt x="260064" y="384603"/>
                      <a:pt x="266673" y="386424"/>
                    </a:cubicBezTo>
                    <a:close/>
                    <a:moveTo>
                      <a:pt x="124875" y="386424"/>
                    </a:moveTo>
                    <a:cubicBezTo>
                      <a:pt x="131482" y="384603"/>
                      <a:pt x="138781" y="385293"/>
                      <a:pt x="145234" y="388898"/>
                    </a:cubicBezTo>
                    <a:cubicBezTo>
                      <a:pt x="158140" y="396108"/>
                      <a:pt x="162596" y="412521"/>
                      <a:pt x="155375" y="425407"/>
                    </a:cubicBezTo>
                    <a:lnTo>
                      <a:pt x="147999" y="438446"/>
                    </a:lnTo>
                    <a:lnTo>
                      <a:pt x="164286" y="438446"/>
                    </a:lnTo>
                    <a:cubicBezTo>
                      <a:pt x="179037" y="438446"/>
                      <a:pt x="191021" y="450411"/>
                      <a:pt x="191021" y="465137"/>
                    </a:cubicBezTo>
                    <a:cubicBezTo>
                      <a:pt x="191021" y="479864"/>
                      <a:pt x="179037" y="491982"/>
                      <a:pt x="164286" y="491982"/>
                    </a:cubicBezTo>
                    <a:lnTo>
                      <a:pt x="102058" y="491982"/>
                    </a:lnTo>
                    <a:cubicBezTo>
                      <a:pt x="92532" y="491982"/>
                      <a:pt x="83620" y="486920"/>
                      <a:pt x="78857" y="478637"/>
                    </a:cubicBezTo>
                    <a:cubicBezTo>
                      <a:pt x="74094" y="470353"/>
                      <a:pt x="74094" y="460229"/>
                      <a:pt x="78704" y="451945"/>
                    </a:cubicBezTo>
                    <a:lnTo>
                      <a:pt x="108665" y="399022"/>
                    </a:lnTo>
                    <a:cubicBezTo>
                      <a:pt x="112353" y="392580"/>
                      <a:pt x="118268" y="388246"/>
                      <a:pt x="124875" y="386424"/>
                    </a:cubicBezTo>
                    <a:close/>
                    <a:moveTo>
                      <a:pt x="195748" y="279368"/>
                    </a:moveTo>
                    <a:cubicBezTo>
                      <a:pt x="205429" y="279368"/>
                      <a:pt x="214342" y="284584"/>
                      <a:pt x="219106" y="293021"/>
                    </a:cubicBezTo>
                    <a:lnTo>
                      <a:pt x="249071" y="345943"/>
                    </a:lnTo>
                    <a:cubicBezTo>
                      <a:pt x="256293" y="358829"/>
                      <a:pt x="251837" y="375089"/>
                      <a:pt x="238929" y="382452"/>
                    </a:cubicBezTo>
                    <a:cubicBezTo>
                      <a:pt x="226021" y="389662"/>
                      <a:pt x="209732" y="385214"/>
                      <a:pt x="202510" y="372328"/>
                    </a:cubicBezTo>
                    <a:lnTo>
                      <a:pt x="195748" y="360516"/>
                    </a:lnTo>
                    <a:lnTo>
                      <a:pt x="188987" y="372328"/>
                    </a:lnTo>
                    <a:cubicBezTo>
                      <a:pt x="184070" y="380918"/>
                      <a:pt x="175003" y="385827"/>
                      <a:pt x="165783" y="385827"/>
                    </a:cubicBezTo>
                    <a:cubicBezTo>
                      <a:pt x="161173" y="385827"/>
                      <a:pt x="156717" y="384753"/>
                      <a:pt x="152568" y="382452"/>
                    </a:cubicBezTo>
                    <a:cubicBezTo>
                      <a:pt x="139660" y="375089"/>
                      <a:pt x="135203" y="358829"/>
                      <a:pt x="142426" y="345943"/>
                    </a:cubicBezTo>
                    <a:lnTo>
                      <a:pt x="172391" y="293021"/>
                    </a:lnTo>
                    <a:cubicBezTo>
                      <a:pt x="177154" y="284584"/>
                      <a:pt x="186067" y="279368"/>
                      <a:pt x="195748" y="279368"/>
                    </a:cubicBezTo>
                    <a:close/>
                    <a:moveTo>
                      <a:pt x="122766" y="90982"/>
                    </a:moveTo>
                    <a:cubicBezTo>
                      <a:pt x="84661" y="90982"/>
                      <a:pt x="53624" y="121974"/>
                      <a:pt x="53624" y="160024"/>
                    </a:cubicBezTo>
                    <a:lnTo>
                      <a:pt x="53624" y="484981"/>
                    </a:lnTo>
                    <a:cubicBezTo>
                      <a:pt x="53624" y="523030"/>
                      <a:pt x="84661" y="554022"/>
                      <a:pt x="122766" y="554022"/>
                    </a:cubicBezTo>
                    <a:lnTo>
                      <a:pt x="268732" y="554022"/>
                    </a:lnTo>
                    <a:cubicBezTo>
                      <a:pt x="306837" y="554022"/>
                      <a:pt x="337874" y="523030"/>
                      <a:pt x="337874" y="484981"/>
                    </a:cubicBezTo>
                    <a:lnTo>
                      <a:pt x="337874" y="160024"/>
                    </a:lnTo>
                    <a:cubicBezTo>
                      <a:pt x="337874" y="121974"/>
                      <a:pt x="306837" y="90982"/>
                      <a:pt x="268732" y="90982"/>
                    </a:cubicBezTo>
                    <a:close/>
                    <a:moveTo>
                      <a:pt x="137209" y="0"/>
                    </a:moveTo>
                    <a:lnTo>
                      <a:pt x="254289" y="0"/>
                    </a:lnTo>
                    <a:cubicBezTo>
                      <a:pt x="269193" y="0"/>
                      <a:pt x="281177" y="11967"/>
                      <a:pt x="281177" y="26696"/>
                    </a:cubicBezTo>
                    <a:cubicBezTo>
                      <a:pt x="281177" y="30686"/>
                      <a:pt x="280256" y="34521"/>
                      <a:pt x="278565" y="37897"/>
                    </a:cubicBezTo>
                    <a:cubicBezTo>
                      <a:pt x="341715" y="42960"/>
                      <a:pt x="391497" y="95738"/>
                      <a:pt x="391497" y="160024"/>
                    </a:cubicBezTo>
                    <a:lnTo>
                      <a:pt x="391497" y="484981"/>
                    </a:lnTo>
                    <a:cubicBezTo>
                      <a:pt x="391497" y="552642"/>
                      <a:pt x="336491" y="607568"/>
                      <a:pt x="268732" y="607568"/>
                    </a:cubicBezTo>
                    <a:lnTo>
                      <a:pt x="122766" y="607568"/>
                    </a:lnTo>
                    <a:cubicBezTo>
                      <a:pt x="55006" y="607568"/>
                      <a:pt x="0" y="552642"/>
                      <a:pt x="0" y="484981"/>
                    </a:cubicBezTo>
                    <a:lnTo>
                      <a:pt x="0" y="160024"/>
                    </a:lnTo>
                    <a:cubicBezTo>
                      <a:pt x="0" y="95738"/>
                      <a:pt x="49782" y="42960"/>
                      <a:pt x="112932" y="37897"/>
                    </a:cubicBezTo>
                    <a:cubicBezTo>
                      <a:pt x="111242" y="34521"/>
                      <a:pt x="110320" y="30686"/>
                      <a:pt x="110320" y="26696"/>
                    </a:cubicBezTo>
                    <a:cubicBezTo>
                      <a:pt x="110320" y="11967"/>
                      <a:pt x="122305" y="0"/>
                      <a:pt x="137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Text3">
                <a:extLst>
                  <a:ext uri="{FF2B5EF4-FFF2-40B4-BE49-F238E27FC236}">
                    <a16:creationId xmlns:a16="http://schemas.microsoft.com/office/drawing/2014/main" id="{BF0A24D2-8E2A-7AD1-B85E-DB50D8D67BA3}"/>
                  </a:ext>
                </a:extLst>
              </p:cNvPr>
              <p:cNvSpPr/>
              <p:nvPr/>
            </p:nvSpPr>
            <p:spPr>
              <a:xfrm>
                <a:off x="5124786" y="4018226"/>
                <a:ext cx="1640123" cy="858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ma14="http://schemas.microsoft.com/office/mac/drawingml/2011/main" xmlns:p14="http://schemas.microsoft.com/office/powerpoint/2010/main" xmlns:dgm="http://schemas.openxmlformats.org/drawingml/2006/diagram" val="1"/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利用NLP技术解析培训需求和内容</a:t>
                </a:r>
                <a:endParaRPr lang="en-US" dirty="0"/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050C2D56-A087-F8F7-A9E7-D35846371C7B}"/>
                </a:ext>
              </a:extLst>
            </p:cNvPr>
            <p:cNvGrpSpPr/>
            <p:nvPr/>
          </p:nvGrpSpPr>
          <p:grpSpPr>
            <a:xfrm>
              <a:off x="7360951" y="2427319"/>
              <a:ext cx="1924431" cy="2589181"/>
              <a:chOff x="7322821" y="2427319"/>
              <a:chExt cx="1924431" cy="2589181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4EDED76-E095-4111-A04A-263B8F048A88}"/>
                  </a:ext>
                </a:extLst>
              </p:cNvPr>
              <p:cNvSpPr/>
              <p:nvPr/>
            </p:nvSpPr>
            <p:spPr>
              <a:xfrm>
                <a:off x="7322821" y="2427319"/>
                <a:ext cx="1924431" cy="2589181"/>
              </a:xfrm>
              <a:prstGeom prst="rect">
                <a:avLst/>
              </a:prstGeom>
              <a:solidFill>
                <a:schemeClr val="tx2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93649553-E66E-4B43-B747-9FA26D0025F7}"/>
                  </a:ext>
                </a:extLst>
              </p:cNvPr>
              <p:cNvSpPr/>
              <p:nvPr/>
            </p:nvSpPr>
            <p:spPr>
              <a:xfrm>
                <a:off x="7380212" y="2492374"/>
                <a:ext cx="1809649" cy="244792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Bullet4">
                <a:extLst>
                  <a:ext uri="{FF2B5EF4-FFF2-40B4-BE49-F238E27FC236}">
                    <a16:creationId xmlns:a16="http://schemas.microsoft.com/office/drawing/2014/main" id="{EFEEB727-CB36-4C20-AED2-B65DAC62179D}"/>
                  </a:ext>
                </a:extLst>
              </p:cNvPr>
              <p:cNvSpPr/>
              <p:nvPr/>
            </p:nvSpPr>
            <p:spPr>
              <a:xfrm>
                <a:off x="7464975" y="3634764"/>
                <a:ext cx="1640123" cy="383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ma14="http://schemas.microsoft.com/office/mac/drawingml/2011/main" xmlns:p14="http://schemas.microsoft.com/office/powerpoint/2010/main" xmlns:dgm="http://schemas.openxmlformats.org/drawingml/2006/diagram" val="1"/>
                </a:ext>
              </a:extLst>
            </p:spPr>
            <p:txBody>
              <a:bodyPr wrap="square" lIns="91440" tIns="45720" rIns="91440" bIns="45720" anchor="b" anchorCtr="1">
                <a:normAutofit fontScale="62500" lnSpcReduction="20000"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互动式智能培训体验</a:t>
                </a:r>
                <a:endParaRPr lang="en-US" dirty="0"/>
              </a:p>
            </p:txBody>
          </p:sp>
          <p:sp>
            <p:nvSpPr>
              <p:cNvPr id="38" name="Icon4">
                <a:extLst>
                  <a:ext uri="{FF2B5EF4-FFF2-40B4-BE49-F238E27FC236}">
                    <a16:creationId xmlns:a16="http://schemas.microsoft.com/office/drawing/2014/main" id="{C58E5C60-BCFA-48AD-ABBB-04FB0F077C50}"/>
                  </a:ext>
                </a:extLst>
              </p:cNvPr>
              <p:cNvSpPr/>
              <p:nvPr/>
            </p:nvSpPr>
            <p:spPr>
              <a:xfrm>
                <a:off x="8073103" y="2794790"/>
                <a:ext cx="423866" cy="493380"/>
              </a:xfrm>
              <a:custGeom>
                <a:avLst/>
                <a:gdLst>
                  <a:gd name="T0" fmla="*/ 9629 w 9629"/>
                  <a:gd name="T1" fmla="*/ 10836 h 11208"/>
                  <a:gd name="T2" fmla="*/ 7761 w 9629"/>
                  <a:gd name="T3" fmla="*/ 8623 h 11208"/>
                  <a:gd name="T4" fmla="*/ 9610 w 9629"/>
                  <a:gd name="T5" fmla="*/ 4821 h 11208"/>
                  <a:gd name="T6" fmla="*/ 4805 w 9629"/>
                  <a:gd name="T7" fmla="*/ 0 h 11208"/>
                  <a:gd name="T8" fmla="*/ 0 w 9629"/>
                  <a:gd name="T9" fmla="*/ 4821 h 11208"/>
                  <a:gd name="T10" fmla="*/ 4805 w 9629"/>
                  <a:gd name="T11" fmla="*/ 9643 h 11208"/>
                  <a:gd name="T12" fmla="*/ 7279 w 9629"/>
                  <a:gd name="T13" fmla="*/ 8956 h 11208"/>
                  <a:gd name="T14" fmla="*/ 9179 w 9629"/>
                  <a:gd name="T15" fmla="*/ 11208 h 11208"/>
                  <a:gd name="T16" fmla="*/ 9629 w 9629"/>
                  <a:gd name="T17" fmla="*/ 10836 h 11208"/>
                  <a:gd name="T18" fmla="*/ 582 w 9629"/>
                  <a:gd name="T19" fmla="*/ 4821 h 11208"/>
                  <a:gd name="T20" fmla="*/ 4805 w 9629"/>
                  <a:gd name="T21" fmla="*/ 584 h 11208"/>
                  <a:gd name="T22" fmla="*/ 9028 w 9629"/>
                  <a:gd name="T23" fmla="*/ 4821 h 11208"/>
                  <a:gd name="T24" fmla="*/ 4805 w 9629"/>
                  <a:gd name="T25" fmla="*/ 9059 h 11208"/>
                  <a:gd name="T26" fmla="*/ 582 w 9629"/>
                  <a:gd name="T27" fmla="*/ 4821 h 1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29" h="11208">
                    <a:moveTo>
                      <a:pt x="9629" y="10836"/>
                    </a:moveTo>
                    <a:lnTo>
                      <a:pt x="7761" y="8623"/>
                    </a:lnTo>
                    <a:cubicBezTo>
                      <a:pt x="8886" y="7741"/>
                      <a:pt x="9610" y="6366"/>
                      <a:pt x="9610" y="4821"/>
                    </a:cubicBezTo>
                    <a:cubicBezTo>
                      <a:pt x="9610" y="2159"/>
                      <a:pt x="7459" y="0"/>
                      <a:pt x="4805" y="0"/>
                    </a:cubicBezTo>
                    <a:cubicBezTo>
                      <a:pt x="2151" y="0"/>
                      <a:pt x="0" y="2159"/>
                      <a:pt x="0" y="4821"/>
                    </a:cubicBezTo>
                    <a:cubicBezTo>
                      <a:pt x="0" y="7485"/>
                      <a:pt x="2151" y="9643"/>
                      <a:pt x="4805" y="9643"/>
                    </a:cubicBezTo>
                    <a:cubicBezTo>
                      <a:pt x="5710" y="9643"/>
                      <a:pt x="6556" y="9392"/>
                      <a:pt x="7279" y="8956"/>
                    </a:cubicBezTo>
                    <a:lnTo>
                      <a:pt x="9179" y="11208"/>
                    </a:lnTo>
                    <a:lnTo>
                      <a:pt x="9629" y="10836"/>
                    </a:lnTo>
                    <a:close/>
                    <a:moveTo>
                      <a:pt x="582" y="4821"/>
                    </a:moveTo>
                    <a:cubicBezTo>
                      <a:pt x="582" y="2481"/>
                      <a:pt x="2472" y="584"/>
                      <a:pt x="4805" y="584"/>
                    </a:cubicBezTo>
                    <a:cubicBezTo>
                      <a:pt x="7137" y="584"/>
                      <a:pt x="9028" y="2481"/>
                      <a:pt x="9028" y="4821"/>
                    </a:cubicBezTo>
                    <a:cubicBezTo>
                      <a:pt x="9028" y="7162"/>
                      <a:pt x="7137" y="9059"/>
                      <a:pt x="4805" y="9059"/>
                    </a:cubicBezTo>
                    <a:cubicBezTo>
                      <a:pt x="2472" y="9059"/>
                      <a:pt x="582" y="7162"/>
                      <a:pt x="582" y="4821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Text4">
                <a:extLst>
                  <a:ext uri="{FF2B5EF4-FFF2-40B4-BE49-F238E27FC236}">
                    <a16:creationId xmlns:a16="http://schemas.microsoft.com/office/drawing/2014/main" id="{831EF538-DF28-216C-D9DB-559637B6111D}"/>
                  </a:ext>
                </a:extLst>
              </p:cNvPr>
              <p:cNvSpPr/>
              <p:nvPr/>
            </p:nvSpPr>
            <p:spPr>
              <a:xfrm>
                <a:off x="7464975" y="4018226"/>
                <a:ext cx="1640123" cy="858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ma14="http://schemas.microsoft.com/office/mac/drawingml/2011/main" xmlns:p14="http://schemas.microsoft.com/office/powerpoint/2010/main" xmlns:dgm="http://schemas.openxmlformats.org/drawingml/2006/diagram" val="1"/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通过AI实现培训内容的互动性和即时反馈</a:t>
                </a:r>
                <a:endParaRPr 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AAD366A-67CB-A9F5-F29C-51F65128D41A}"/>
                </a:ext>
              </a:extLst>
            </p:cNvPr>
            <p:cNvGrpSpPr/>
            <p:nvPr/>
          </p:nvGrpSpPr>
          <p:grpSpPr>
            <a:xfrm>
              <a:off x="9594469" y="2427319"/>
              <a:ext cx="1924431" cy="2589181"/>
              <a:chOff x="9651356" y="2427319"/>
              <a:chExt cx="1924431" cy="2589181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5B53D2-B74A-43E5-9832-C26101AF508C}"/>
                  </a:ext>
                </a:extLst>
              </p:cNvPr>
              <p:cNvSpPr/>
              <p:nvPr/>
            </p:nvSpPr>
            <p:spPr>
              <a:xfrm>
                <a:off x="9651356" y="2427319"/>
                <a:ext cx="1924431" cy="2589181"/>
              </a:xfrm>
              <a:prstGeom prst="rect">
                <a:avLst/>
              </a:prstGeom>
              <a:solidFill>
                <a:schemeClr val="tx2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1C6F007-E61D-49C1-93FF-A307C6683365}"/>
                  </a:ext>
                </a:extLst>
              </p:cNvPr>
              <p:cNvSpPr/>
              <p:nvPr/>
            </p:nvSpPr>
            <p:spPr>
              <a:xfrm>
                <a:off x="9708747" y="2492374"/>
                <a:ext cx="1809649" cy="2447925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Bullet5">
                <a:extLst>
                  <a:ext uri="{FF2B5EF4-FFF2-40B4-BE49-F238E27FC236}">
                    <a16:creationId xmlns:a16="http://schemas.microsoft.com/office/drawing/2014/main" id="{1886F6C4-9098-461C-B4E5-3421313A6756}"/>
                  </a:ext>
                </a:extLst>
              </p:cNvPr>
              <p:cNvSpPr/>
              <p:nvPr/>
            </p:nvSpPr>
            <p:spPr>
              <a:xfrm>
                <a:off x="9832814" y="3634764"/>
                <a:ext cx="1561514" cy="3834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dgm="http://schemas.openxmlformats.org/drawingml/2006/diagram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91440" tIns="45720" rIns="91440" bIns="45720" anchor="b" anchorCtr="1">
                <a:normAutofit fontScale="62500" lnSpcReduction="20000"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b="1" dirty="0"/>
                  <a:t>持续优化与更新培训内容</a:t>
                </a:r>
                <a:endParaRPr lang="en-US" dirty="0"/>
              </a:p>
            </p:txBody>
          </p:sp>
          <p:sp>
            <p:nvSpPr>
              <p:cNvPr id="22" name="Icon5">
                <a:extLst>
                  <a:ext uri="{FF2B5EF4-FFF2-40B4-BE49-F238E27FC236}">
                    <a16:creationId xmlns:a16="http://schemas.microsoft.com/office/drawing/2014/main" id="{3B5A9935-3065-41BC-BACA-0C784F27F772}"/>
                  </a:ext>
                </a:extLst>
              </p:cNvPr>
              <p:cNvSpPr/>
              <p:nvPr/>
            </p:nvSpPr>
            <p:spPr>
              <a:xfrm>
                <a:off x="10366881" y="2795136"/>
                <a:ext cx="493380" cy="492689"/>
              </a:xfrm>
              <a:custGeom>
                <a:avLst/>
                <a:gdLst>
                  <a:gd name="connsiteX0" fmla="*/ 526837 w 604887"/>
                  <a:gd name="connsiteY0" fmla="*/ 526099 h 604040"/>
                  <a:gd name="connsiteX1" fmla="*/ 526837 w 604887"/>
                  <a:gd name="connsiteY1" fmla="*/ 570746 h 604040"/>
                  <a:gd name="connsiteX2" fmla="*/ 571547 w 604887"/>
                  <a:gd name="connsiteY2" fmla="*/ 526099 h 604040"/>
                  <a:gd name="connsiteX3" fmla="*/ 78050 w 604887"/>
                  <a:gd name="connsiteY3" fmla="*/ 467644 h 604040"/>
                  <a:gd name="connsiteX4" fmla="*/ 78050 w 604887"/>
                  <a:gd name="connsiteY4" fmla="*/ 477310 h 604040"/>
                  <a:gd name="connsiteX5" fmla="*/ 87729 w 604887"/>
                  <a:gd name="connsiteY5" fmla="*/ 487129 h 604040"/>
                  <a:gd name="connsiteX6" fmla="*/ 97562 w 604887"/>
                  <a:gd name="connsiteY6" fmla="*/ 487129 h 604040"/>
                  <a:gd name="connsiteX7" fmla="*/ 97562 w 604887"/>
                  <a:gd name="connsiteY7" fmla="*/ 467644 h 604040"/>
                  <a:gd name="connsiteX8" fmla="*/ 78050 w 604887"/>
                  <a:gd name="connsiteY8" fmla="*/ 428674 h 604040"/>
                  <a:gd name="connsiteX9" fmla="*/ 78050 w 604887"/>
                  <a:gd name="connsiteY9" fmla="*/ 448159 h 604040"/>
                  <a:gd name="connsiteX10" fmla="*/ 429275 w 604887"/>
                  <a:gd name="connsiteY10" fmla="*/ 448159 h 604040"/>
                  <a:gd name="connsiteX11" fmla="*/ 429275 w 604887"/>
                  <a:gd name="connsiteY11" fmla="*/ 428674 h 604040"/>
                  <a:gd name="connsiteX12" fmla="*/ 29192 w 604887"/>
                  <a:gd name="connsiteY12" fmla="*/ 428674 h 604040"/>
                  <a:gd name="connsiteX13" fmla="*/ 19512 w 604887"/>
                  <a:gd name="connsiteY13" fmla="*/ 438339 h 604040"/>
                  <a:gd name="connsiteX14" fmla="*/ 29192 w 604887"/>
                  <a:gd name="connsiteY14" fmla="*/ 448159 h 604040"/>
                  <a:gd name="connsiteX15" fmla="*/ 58537 w 604887"/>
                  <a:gd name="connsiteY15" fmla="*/ 448159 h 604040"/>
                  <a:gd name="connsiteX16" fmla="*/ 58537 w 604887"/>
                  <a:gd name="connsiteY16" fmla="*/ 428674 h 604040"/>
                  <a:gd name="connsiteX17" fmla="*/ 515775 w 604887"/>
                  <a:gd name="connsiteY17" fmla="*/ 410876 h 604040"/>
                  <a:gd name="connsiteX18" fmla="*/ 487812 w 604887"/>
                  <a:gd name="connsiteY18" fmla="*/ 424838 h 604040"/>
                  <a:gd name="connsiteX19" fmla="*/ 487812 w 604887"/>
                  <a:gd name="connsiteY19" fmla="*/ 451841 h 604040"/>
                  <a:gd name="connsiteX20" fmla="*/ 515775 w 604887"/>
                  <a:gd name="connsiteY20" fmla="*/ 465803 h 604040"/>
                  <a:gd name="connsiteX21" fmla="*/ 538053 w 604887"/>
                  <a:gd name="connsiteY21" fmla="*/ 448159 h 604040"/>
                  <a:gd name="connsiteX22" fmla="*/ 517004 w 604887"/>
                  <a:gd name="connsiteY22" fmla="*/ 448159 h 604040"/>
                  <a:gd name="connsiteX23" fmla="*/ 517004 w 604887"/>
                  <a:gd name="connsiteY23" fmla="*/ 428674 h 604040"/>
                  <a:gd name="connsiteX24" fmla="*/ 538053 w 604887"/>
                  <a:gd name="connsiteY24" fmla="*/ 428674 h 604040"/>
                  <a:gd name="connsiteX25" fmla="*/ 458467 w 604887"/>
                  <a:gd name="connsiteY25" fmla="*/ 409188 h 604040"/>
                  <a:gd name="connsiteX26" fmla="*/ 448787 w 604887"/>
                  <a:gd name="connsiteY26" fmla="*/ 418854 h 604040"/>
                  <a:gd name="connsiteX27" fmla="*/ 448787 w 604887"/>
                  <a:gd name="connsiteY27" fmla="*/ 457825 h 604040"/>
                  <a:gd name="connsiteX28" fmla="*/ 458467 w 604887"/>
                  <a:gd name="connsiteY28" fmla="*/ 467644 h 604040"/>
                  <a:gd name="connsiteX29" fmla="*/ 468300 w 604887"/>
                  <a:gd name="connsiteY29" fmla="*/ 457825 h 604040"/>
                  <a:gd name="connsiteX30" fmla="*/ 468300 w 604887"/>
                  <a:gd name="connsiteY30" fmla="*/ 418854 h 604040"/>
                  <a:gd name="connsiteX31" fmla="*/ 458467 w 604887"/>
                  <a:gd name="connsiteY31" fmla="*/ 409188 h 604040"/>
                  <a:gd name="connsiteX32" fmla="*/ 253683 w 604887"/>
                  <a:gd name="connsiteY32" fmla="*/ 340902 h 604040"/>
                  <a:gd name="connsiteX33" fmla="*/ 556056 w 604887"/>
                  <a:gd name="connsiteY33" fmla="*/ 340902 h 604040"/>
                  <a:gd name="connsiteX34" fmla="*/ 556056 w 604887"/>
                  <a:gd name="connsiteY34" fmla="*/ 360378 h 604040"/>
                  <a:gd name="connsiteX35" fmla="*/ 253683 w 604887"/>
                  <a:gd name="connsiteY35" fmla="*/ 360378 h 604040"/>
                  <a:gd name="connsiteX36" fmla="*/ 253683 w 604887"/>
                  <a:gd name="connsiteY36" fmla="*/ 292282 h 604040"/>
                  <a:gd name="connsiteX37" fmla="*/ 556056 w 604887"/>
                  <a:gd name="connsiteY37" fmla="*/ 292282 h 604040"/>
                  <a:gd name="connsiteX38" fmla="*/ 556056 w 604887"/>
                  <a:gd name="connsiteY38" fmla="*/ 311758 h 604040"/>
                  <a:gd name="connsiteX39" fmla="*/ 253683 w 604887"/>
                  <a:gd name="connsiteY39" fmla="*/ 311758 h 604040"/>
                  <a:gd name="connsiteX40" fmla="*/ 146282 w 604887"/>
                  <a:gd name="connsiteY40" fmla="*/ 292282 h 604040"/>
                  <a:gd name="connsiteX41" fmla="*/ 224327 w 604887"/>
                  <a:gd name="connsiteY41" fmla="*/ 292282 h 604040"/>
                  <a:gd name="connsiteX42" fmla="*/ 224327 w 604887"/>
                  <a:gd name="connsiteY42" fmla="*/ 311760 h 604040"/>
                  <a:gd name="connsiteX43" fmla="*/ 195137 w 604887"/>
                  <a:gd name="connsiteY43" fmla="*/ 311760 h 604040"/>
                  <a:gd name="connsiteX44" fmla="*/ 195137 w 604887"/>
                  <a:gd name="connsiteY44" fmla="*/ 360378 h 604040"/>
                  <a:gd name="connsiteX45" fmla="*/ 175626 w 604887"/>
                  <a:gd name="connsiteY45" fmla="*/ 360378 h 604040"/>
                  <a:gd name="connsiteX46" fmla="*/ 175626 w 604887"/>
                  <a:gd name="connsiteY46" fmla="*/ 311760 h 604040"/>
                  <a:gd name="connsiteX47" fmla="*/ 146282 w 604887"/>
                  <a:gd name="connsiteY47" fmla="*/ 311760 h 604040"/>
                  <a:gd name="connsiteX48" fmla="*/ 468343 w 604887"/>
                  <a:gd name="connsiteY48" fmla="*/ 243451 h 604040"/>
                  <a:gd name="connsiteX49" fmla="*/ 556056 w 604887"/>
                  <a:gd name="connsiteY49" fmla="*/ 243451 h 604040"/>
                  <a:gd name="connsiteX50" fmla="*/ 556056 w 604887"/>
                  <a:gd name="connsiteY50" fmla="*/ 262927 h 604040"/>
                  <a:gd name="connsiteX51" fmla="*/ 468343 w 604887"/>
                  <a:gd name="connsiteY51" fmla="*/ 262927 h 604040"/>
                  <a:gd name="connsiteX52" fmla="*/ 468343 w 604887"/>
                  <a:gd name="connsiteY52" fmla="*/ 194831 h 604040"/>
                  <a:gd name="connsiteX53" fmla="*/ 556056 w 604887"/>
                  <a:gd name="connsiteY53" fmla="*/ 194831 h 604040"/>
                  <a:gd name="connsiteX54" fmla="*/ 556056 w 604887"/>
                  <a:gd name="connsiteY54" fmla="*/ 214307 h 604040"/>
                  <a:gd name="connsiteX55" fmla="*/ 468343 w 604887"/>
                  <a:gd name="connsiteY55" fmla="*/ 214307 h 604040"/>
                  <a:gd name="connsiteX56" fmla="*/ 468343 w 604887"/>
                  <a:gd name="connsiteY56" fmla="*/ 146070 h 604040"/>
                  <a:gd name="connsiteX57" fmla="*/ 556056 w 604887"/>
                  <a:gd name="connsiteY57" fmla="*/ 146070 h 604040"/>
                  <a:gd name="connsiteX58" fmla="*/ 556056 w 604887"/>
                  <a:gd name="connsiteY58" fmla="*/ 165546 h 604040"/>
                  <a:gd name="connsiteX59" fmla="*/ 468343 w 604887"/>
                  <a:gd name="connsiteY59" fmla="*/ 165546 h 604040"/>
                  <a:gd name="connsiteX60" fmla="*/ 390567 w 604887"/>
                  <a:gd name="connsiteY60" fmla="*/ 117806 h 604040"/>
                  <a:gd name="connsiteX61" fmla="*/ 331570 w 604887"/>
                  <a:gd name="connsiteY61" fmla="*/ 147260 h 604040"/>
                  <a:gd name="connsiteX62" fmla="*/ 354769 w 604887"/>
                  <a:gd name="connsiteY62" fmla="*/ 156464 h 604040"/>
                  <a:gd name="connsiteX63" fmla="*/ 347548 w 604887"/>
                  <a:gd name="connsiteY63" fmla="*/ 174566 h 604040"/>
                  <a:gd name="connsiteX64" fmla="*/ 253675 w 604887"/>
                  <a:gd name="connsiteY64" fmla="*/ 137135 h 604040"/>
                  <a:gd name="connsiteX65" fmla="*/ 165794 w 604887"/>
                  <a:gd name="connsiteY65" fmla="*/ 172111 h 604040"/>
                  <a:gd name="connsiteX66" fmla="*/ 165794 w 604887"/>
                  <a:gd name="connsiteY66" fmla="*/ 243445 h 604040"/>
                  <a:gd name="connsiteX67" fmla="*/ 429284 w 604887"/>
                  <a:gd name="connsiteY67" fmla="*/ 243445 h 604040"/>
                  <a:gd name="connsiteX68" fmla="*/ 429284 w 604887"/>
                  <a:gd name="connsiteY68" fmla="*/ 133146 h 604040"/>
                  <a:gd name="connsiteX69" fmla="*/ 321891 w 604887"/>
                  <a:gd name="connsiteY69" fmla="*/ 116885 h 604040"/>
                  <a:gd name="connsiteX70" fmla="*/ 291778 w 604887"/>
                  <a:gd name="connsiteY70" fmla="*/ 131305 h 604040"/>
                  <a:gd name="connsiteX71" fmla="*/ 308063 w 604887"/>
                  <a:gd name="connsiteY71" fmla="*/ 137902 h 604040"/>
                  <a:gd name="connsiteX72" fmla="*/ 307756 w 604887"/>
                  <a:gd name="connsiteY72" fmla="*/ 137442 h 604040"/>
                  <a:gd name="connsiteX73" fmla="*/ 339867 w 604887"/>
                  <a:gd name="connsiteY73" fmla="*/ 121334 h 604040"/>
                  <a:gd name="connsiteX74" fmla="*/ 321891 w 604887"/>
                  <a:gd name="connsiteY74" fmla="*/ 116885 h 604040"/>
                  <a:gd name="connsiteX75" fmla="*/ 468343 w 604887"/>
                  <a:gd name="connsiteY75" fmla="*/ 97451 h 604040"/>
                  <a:gd name="connsiteX76" fmla="*/ 556056 w 604887"/>
                  <a:gd name="connsiteY76" fmla="*/ 97451 h 604040"/>
                  <a:gd name="connsiteX77" fmla="*/ 556056 w 604887"/>
                  <a:gd name="connsiteY77" fmla="*/ 116927 h 604040"/>
                  <a:gd name="connsiteX78" fmla="*/ 468343 w 604887"/>
                  <a:gd name="connsiteY78" fmla="*/ 116927 h 604040"/>
                  <a:gd name="connsiteX79" fmla="*/ 165794 w 604887"/>
                  <a:gd name="connsiteY79" fmla="*/ 68102 h 604040"/>
                  <a:gd name="connsiteX80" fmla="*/ 165794 w 604887"/>
                  <a:gd name="connsiteY80" fmla="*/ 151248 h 604040"/>
                  <a:gd name="connsiteX81" fmla="*/ 253675 w 604887"/>
                  <a:gd name="connsiteY81" fmla="*/ 116118 h 604040"/>
                  <a:gd name="connsiteX82" fmla="*/ 273034 w 604887"/>
                  <a:gd name="connsiteY82" fmla="*/ 123942 h 604040"/>
                  <a:gd name="connsiteX83" fmla="*/ 321891 w 604887"/>
                  <a:gd name="connsiteY83" fmla="*/ 97403 h 604040"/>
                  <a:gd name="connsiteX84" fmla="*/ 359686 w 604887"/>
                  <a:gd name="connsiteY84" fmla="*/ 111516 h 604040"/>
                  <a:gd name="connsiteX85" fmla="*/ 389799 w 604887"/>
                  <a:gd name="connsiteY85" fmla="*/ 96482 h 604040"/>
                  <a:gd name="connsiteX86" fmla="*/ 429284 w 604887"/>
                  <a:gd name="connsiteY86" fmla="*/ 112283 h 604040"/>
                  <a:gd name="connsiteX87" fmla="*/ 429284 w 604887"/>
                  <a:gd name="connsiteY87" fmla="*/ 68102 h 604040"/>
                  <a:gd name="connsiteX88" fmla="*/ 468343 w 604887"/>
                  <a:gd name="connsiteY88" fmla="*/ 48620 h 604040"/>
                  <a:gd name="connsiteX89" fmla="*/ 556056 w 604887"/>
                  <a:gd name="connsiteY89" fmla="*/ 48620 h 604040"/>
                  <a:gd name="connsiteX90" fmla="*/ 556056 w 604887"/>
                  <a:gd name="connsiteY90" fmla="*/ 68096 h 604040"/>
                  <a:gd name="connsiteX91" fmla="*/ 468343 w 604887"/>
                  <a:gd name="connsiteY91" fmla="*/ 68096 h 604040"/>
                  <a:gd name="connsiteX92" fmla="*/ 146282 w 604887"/>
                  <a:gd name="connsiteY92" fmla="*/ 48620 h 604040"/>
                  <a:gd name="connsiteX93" fmla="*/ 448796 w 604887"/>
                  <a:gd name="connsiteY93" fmla="*/ 48620 h 604040"/>
                  <a:gd name="connsiteX94" fmla="*/ 448796 w 604887"/>
                  <a:gd name="connsiteY94" fmla="*/ 262927 h 604040"/>
                  <a:gd name="connsiteX95" fmla="*/ 146282 w 604887"/>
                  <a:gd name="connsiteY95" fmla="*/ 262927 h 604040"/>
                  <a:gd name="connsiteX96" fmla="*/ 117075 w 604887"/>
                  <a:gd name="connsiteY96" fmla="*/ 19485 h 604040"/>
                  <a:gd name="connsiteX97" fmla="*/ 117075 w 604887"/>
                  <a:gd name="connsiteY97" fmla="*/ 409188 h 604040"/>
                  <a:gd name="connsiteX98" fmla="*/ 430965 w 604887"/>
                  <a:gd name="connsiteY98" fmla="*/ 409188 h 604040"/>
                  <a:gd name="connsiteX99" fmla="*/ 458467 w 604887"/>
                  <a:gd name="connsiteY99" fmla="*/ 389703 h 604040"/>
                  <a:gd name="connsiteX100" fmla="*/ 484125 w 604887"/>
                  <a:gd name="connsiteY100" fmla="*/ 404892 h 604040"/>
                  <a:gd name="connsiteX101" fmla="*/ 518233 w 604887"/>
                  <a:gd name="connsiteY101" fmla="*/ 387862 h 604040"/>
                  <a:gd name="connsiteX102" fmla="*/ 581380 w 604887"/>
                  <a:gd name="connsiteY102" fmla="*/ 438339 h 604040"/>
                  <a:gd name="connsiteX103" fmla="*/ 518233 w 604887"/>
                  <a:gd name="connsiteY103" fmla="*/ 488817 h 604040"/>
                  <a:gd name="connsiteX104" fmla="*/ 484125 w 604887"/>
                  <a:gd name="connsiteY104" fmla="*/ 471786 h 604040"/>
                  <a:gd name="connsiteX105" fmla="*/ 458467 w 604887"/>
                  <a:gd name="connsiteY105" fmla="*/ 487129 h 604040"/>
                  <a:gd name="connsiteX106" fmla="*/ 430965 w 604887"/>
                  <a:gd name="connsiteY106" fmla="*/ 467644 h 604040"/>
                  <a:gd name="connsiteX107" fmla="*/ 117075 w 604887"/>
                  <a:gd name="connsiteY107" fmla="*/ 467644 h 604040"/>
                  <a:gd name="connsiteX108" fmla="*/ 117075 w 604887"/>
                  <a:gd name="connsiteY108" fmla="*/ 487129 h 604040"/>
                  <a:gd name="connsiteX109" fmla="*/ 153949 w 604887"/>
                  <a:gd name="connsiteY109" fmla="*/ 487129 h 604040"/>
                  <a:gd name="connsiteX110" fmla="*/ 175612 w 604887"/>
                  <a:gd name="connsiteY110" fmla="*/ 477310 h 604040"/>
                  <a:gd name="connsiteX111" fmla="*/ 197276 w 604887"/>
                  <a:gd name="connsiteY111" fmla="*/ 487129 h 604040"/>
                  <a:gd name="connsiteX112" fmla="*/ 214637 w 604887"/>
                  <a:gd name="connsiteY112" fmla="*/ 487129 h 604040"/>
                  <a:gd name="connsiteX113" fmla="*/ 214637 w 604887"/>
                  <a:gd name="connsiteY113" fmla="*/ 506614 h 604040"/>
                  <a:gd name="connsiteX114" fmla="*/ 186828 w 604887"/>
                  <a:gd name="connsiteY114" fmla="*/ 506614 h 604040"/>
                  <a:gd name="connsiteX115" fmla="*/ 183909 w 604887"/>
                  <a:gd name="connsiteY115" fmla="*/ 501705 h 604040"/>
                  <a:gd name="connsiteX116" fmla="*/ 167162 w 604887"/>
                  <a:gd name="connsiteY116" fmla="*/ 501705 h 604040"/>
                  <a:gd name="connsiteX117" fmla="*/ 164396 w 604887"/>
                  <a:gd name="connsiteY117" fmla="*/ 506614 h 604040"/>
                  <a:gd name="connsiteX118" fmla="*/ 117075 w 604887"/>
                  <a:gd name="connsiteY118" fmla="*/ 506614 h 604040"/>
                  <a:gd name="connsiteX119" fmla="*/ 117075 w 604887"/>
                  <a:gd name="connsiteY119" fmla="*/ 584555 h 604040"/>
                  <a:gd name="connsiteX120" fmla="*/ 507325 w 604887"/>
                  <a:gd name="connsiteY120" fmla="*/ 584555 h 604040"/>
                  <a:gd name="connsiteX121" fmla="*/ 507325 w 604887"/>
                  <a:gd name="connsiteY121" fmla="*/ 506614 h 604040"/>
                  <a:gd name="connsiteX122" fmla="*/ 585375 w 604887"/>
                  <a:gd name="connsiteY122" fmla="*/ 506614 h 604040"/>
                  <a:gd name="connsiteX123" fmla="*/ 585375 w 604887"/>
                  <a:gd name="connsiteY123" fmla="*/ 19485 h 604040"/>
                  <a:gd name="connsiteX124" fmla="*/ 97562 w 604887"/>
                  <a:gd name="connsiteY124" fmla="*/ 0 h 604040"/>
                  <a:gd name="connsiteX125" fmla="*/ 604887 w 604887"/>
                  <a:gd name="connsiteY125" fmla="*/ 0 h 604040"/>
                  <a:gd name="connsiteX126" fmla="*/ 604887 w 604887"/>
                  <a:gd name="connsiteY126" fmla="*/ 520269 h 604040"/>
                  <a:gd name="connsiteX127" fmla="*/ 520999 w 604887"/>
                  <a:gd name="connsiteY127" fmla="*/ 604040 h 604040"/>
                  <a:gd name="connsiteX128" fmla="*/ 97562 w 604887"/>
                  <a:gd name="connsiteY128" fmla="*/ 604040 h 604040"/>
                  <a:gd name="connsiteX129" fmla="*/ 97562 w 604887"/>
                  <a:gd name="connsiteY129" fmla="*/ 506614 h 604040"/>
                  <a:gd name="connsiteX130" fmla="*/ 87729 w 604887"/>
                  <a:gd name="connsiteY130" fmla="*/ 506614 h 604040"/>
                  <a:gd name="connsiteX131" fmla="*/ 58537 w 604887"/>
                  <a:gd name="connsiteY131" fmla="*/ 477310 h 604040"/>
                  <a:gd name="connsiteX132" fmla="*/ 58537 w 604887"/>
                  <a:gd name="connsiteY132" fmla="*/ 467644 h 604040"/>
                  <a:gd name="connsiteX133" fmla="*/ 29192 w 604887"/>
                  <a:gd name="connsiteY133" fmla="*/ 467644 h 604040"/>
                  <a:gd name="connsiteX134" fmla="*/ 0 w 604887"/>
                  <a:gd name="connsiteY134" fmla="*/ 438339 h 604040"/>
                  <a:gd name="connsiteX135" fmla="*/ 29192 w 604887"/>
                  <a:gd name="connsiteY135" fmla="*/ 409188 h 604040"/>
                  <a:gd name="connsiteX136" fmla="*/ 97562 w 604887"/>
                  <a:gd name="connsiteY136" fmla="*/ 409188 h 60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604887" h="604040">
                    <a:moveTo>
                      <a:pt x="526837" y="526099"/>
                    </a:moveTo>
                    <a:lnTo>
                      <a:pt x="526837" y="570746"/>
                    </a:lnTo>
                    <a:lnTo>
                      <a:pt x="571547" y="526099"/>
                    </a:lnTo>
                    <a:close/>
                    <a:moveTo>
                      <a:pt x="78050" y="467644"/>
                    </a:moveTo>
                    <a:lnTo>
                      <a:pt x="78050" y="477310"/>
                    </a:lnTo>
                    <a:cubicBezTo>
                      <a:pt x="78050" y="482680"/>
                      <a:pt x="82352" y="487129"/>
                      <a:pt x="87729" y="487129"/>
                    </a:cubicBezTo>
                    <a:lnTo>
                      <a:pt x="97562" y="487129"/>
                    </a:lnTo>
                    <a:lnTo>
                      <a:pt x="97562" y="467644"/>
                    </a:lnTo>
                    <a:close/>
                    <a:moveTo>
                      <a:pt x="78050" y="428674"/>
                    </a:moveTo>
                    <a:lnTo>
                      <a:pt x="78050" y="448159"/>
                    </a:lnTo>
                    <a:lnTo>
                      <a:pt x="429275" y="448159"/>
                    </a:lnTo>
                    <a:lnTo>
                      <a:pt x="429275" y="428674"/>
                    </a:lnTo>
                    <a:close/>
                    <a:moveTo>
                      <a:pt x="29192" y="428674"/>
                    </a:moveTo>
                    <a:cubicBezTo>
                      <a:pt x="23814" y="428674"/>
                      <a:pt x="19512" y="432970"/>
                      <a:pt x="19512" y="438339"/>
                    </a:cubicBezTo>
                    <a:cubicBezTo>
                      <a:pt x="19512" y="443709"/>
                      <a:pt x="23814" y="448159"/>
                      <a:pt x="29192" y="448159"/>
                    </a:cubicBezTo>
                    <a:lnTo>
                      <a:pt x="58537" y="448159"/>
                    </a:lnTo>
                    <a:lnTo>
                      <a:pt x="58537" y="428674"/>
                    </a:lnTo>
                    <a:close/>
                    <a:moveTo>
                      <a:pt x="515775" y="410876"/>
                    </a:moveTo>
                    <a:lnTo>
                      <a:pt x="487812" y="424838"/>
                    </a:lnTo>
                    <a:lnTo>
                      <a:pt x="487812" y="451841"/>
                    </a:lnTo>
                    <a:lnTo>
                      <a:pt x="515775" y="465803"/>
                    </a:lnTo>
                    <a:lnTo>
                      <a:pt x="538053" y="448159"/>
                    </a:lnTo>
                    <a:lnTo>
                      <a:pt x="517004" y="448159"/>
                    </a:lnTo>
                    <a:lnTo>
                      <a:pt x="517004" y="428674"/>
                    </a:lnTo>
                    <a:lnTo>
                      <a:pt x="538053" y="428674"/>
                    </a:lnTo>
                    <a:close/>
                    <a:moveTo>
                      <a:pt x="458467" y="409188"/>
                    </a:moveTo>
                    <a:cubicBezTo>
                      <a:pt x="453089" y="409188"/>
                      <a:pt x="448787" y="413484"/>
                      <a:pt x="448787" y="418854"/>
                    </a:cubicBezTo>
                    <a:lnTo>
                      <a:pt x="448787" y="457825"/>
                    </a:lnTo>
                    <a:cubicBezTo>
                      <a:pt x="448787" y="463194"/>
                      <a:pt x="453089" y="467644"/>
                      <a:pt x="458467" y="467644"/>
                    </a:cubicBezTo>
                    <a:cubicBezTo>
                      <a:pt x="463844" y="467644"/>
                      <a:pt x="468300" y="463194"/>
                      <a:pt x="468300" y="457825"/>
                    </a:cubicBezTo>
                    <a:lnTo>
                      <a:pt x="468300" y="418854"/>
                    </a:lnTo>
                    <a:cubicBezTo>
                      <a:pt x="468300" y="413484"/>
                      <a:pt x="463844" y="409188"/>
                      <a:pt x="458467" y="409188"/>
                    </a:cubicBezTo>
                    <a:close/>
                    <a:moveTo>
                      <a:pt x="253683" y="340902"/>
                    </a:moveTo>
                    <a:lnTo>
                      <a:pt x="556056" y="340902"/>
                    </a:lnTo>
                    <a:lnTo>
                      <a:pt x="556056" y="360378"/>
                    </a:lnTo>
                    <a:lnTo>
                      <a:pt x="253683" y="360378"/>
                    </a:lnTo>
                    <a:close/>
                    <a:moveTo>
                      <a:pt x="253683" y="292282"/>
                    </a:moveTo>
                    <a:lnTo>
                      <a:pt x="556056" y="292282"/>
                    </a:lnTo>
                    <a:lnTo>
                      <a:pt x="556056" y="311758"/>
                    </a:lnTo>
                    <a:lnTo>
                      <a:pt x="253683" y="311758"/>
                    </a:lnTo>
                    <a:close/>
                    <a:moveTo>
                      <a:pt x="146282" y="292282"/>
                    </a:moveTo>
                    <a:lnTo>
                      <a:pt x="224327" y="292282"/>
                    </a:lnTo>
                    <a:lnTo>
                      <a:pt x="224327" y="311760"/>
                    </a:lnTo>
                    <a:lnTo>
                      <a:pt x="195137" y="311760"/>
                    </a:lnTo>
                    <a:lnTo>
                      <a:pt x="195137" y="360378"/>
                    </a:lnTo>
                    <a:lnTo>
                      <a:pt x="175626" y="360378"/>
                    </a:lnTo>
                    <a:lnTo>
                      <a:pt x="175626" y="311760"/>
                    </a:lnTo>
                    <a:lnTo>
                      <a:pt x="146282" y="311760"/>
                    </a:lnTo>
                    <a:close/>
                    <a:moveTo>
                      <a:pt x="468343" y="243451"/>
                    </a:moveTo>
                    <a:lnTo>
                      <a:pt x="556056" y="243451"/>
                    </a:lnTo>
                    <a:lnTo>
                      <a:pt x="556056" y="262927"/>
                    </a:lnTo>
                    <a:lnTo>
                      <a:pt x="468343" y="262927"/>
                    </a:lnTo>
                    <a:close/>
                    <a:moveTo>
                      <a:pt x="468343" y="194831"/>
                    </a:moveTo>
                    <a:lnTo>
                      <a:pt x="556056" y="194831"/>
                    </a:lnTo>
                    <a:lnTo>
                      <a:pt x="556056" y="214307"/>
                    </a:lnTo>
                    <a:lnTo>
                      <a:pt x="468343" y="214307"/>
                    </a:lnTo>
                    <a:close/>
                    <a:moveTo>
                      <a:pt x="468343" y="146070"/>
                    </a:moveTo>
                    <a:lnTo>
                      <a:pt x="556056" y="146070"/>
                    </a:lnTo>
                    <a:lnTo>
                      <a:pt x="556056" y="165546"/>
                    </a:lnTo>
                    <a:lnTo>
                      <a:pt x="468343" y="165546"/>
                    </a:lnTo>
                    <a:close/>
                    <a:moveTo>
                      <a:pt x="390567" y="117806"/>
                    </a:moveTo>
                    <a:lnTo>
                      <a:pt x="331570" y="147260"/>
                    </a:lnTo>
                    <a:lnTo>
                      <a:pt x="354769" y="156464"/>
                    </a:lnTo>
                    <a:lnTo>
                      <a:pt x="347548" y="174566"/>
                    </a:lnTo>
                    <a:lnTo>
                      <a:pt x="253675" y="137135"/>
                    </a:lnTo>
                    <a:lnTo>
                      <a:pt x="165794" y="172111"/>
                    </a:lnTo>
                    <a:lnTo>
                      <a:pt x="165794" y="243445"/>
                    </a:lnTo>
                    <a:lnTo>
                      <a:pt x="429284" y="243445"/>
                    </a:lnTo>
                    <a:lnTo>
                      <a:pt x="429284" y="133146"/>
                    </a:lnTo>
                    <a:close/>
                    <a:moveTo>
                      <a:pt x="321891" y="116885"/>
                    </a:moveTo>
                    <a:cubicBezTo>
                      <a:pt x="310061" y="116885"/>
                      <a:pt x="298999" y="122408"/>
                      <a:pt x="291778" y="131305"/>
                    </a:cubicBezTo>
                    <a:lnTo>
                      <a:pt x="308063" y="137902"/>
                    </a:lnTo>
                    <a:lnTo>
                      <a:pt x="307756" y="137442"/>
                    </a:lnTo>
                    <a:lnTo>
                      <a:pt x="339867" y="121334"/>
                    </a:lnTo>
                    <a:cubicBezTo>
                      <a:pt x="334489" y="118419"/>
                      <a:pt x="328344" y="116885"/>
                      <a:pt x="321891" y="116885"/>
                    </a:cubicBezTo>
                    <a:close/>
                    <a:moveTo>
                      <a:pt x="468343" y="97451"/>
                    </a:moveTo>
                    <a:lnTo>
                      <a:pt x="556056" y="97451"/>
                    </a:lnTo>
                    <a:lnTo>
                      <a:pt x="556056" y="116927"/>
                    </a:lnTo>
                    <a:lnTo>
                      <a:pt x="468343" y="116927"/>
                    </a:lnTo>
                    <a:close/>
                    <a:moveTo>
                      <a:pt x="165794" y="68102"/>
                    </a:moveTo>
                    <a:lnTo>
                      <a:pt x="165794" y="151248"/>
                    </a:lnTo>
                    <a:lnTo>
                      <a:pt x="253675" y="116118"/>
                    </a:lnTo>
                    <a:lnTo>
                      <a:pt x="273034" y="123942"/>
                    </a:lnTo>
                    <a:cubicBezTo>
                      <a:pt x="283788" y="107528"/>
                      <a:pt x="302071" y="97403"/>
                      <a:pt x="321891" y="97403"/>
                    </a:cubicBezTo>
                    <a:cubicBezTo>
                      <a:pt x="336026" y="97403"/>
                      <a:pt x="349238" y="102465"/>
                      <a:pt x="359686" y="111516"/>
                    </a:cubicBezTo>
                    <a:lnTo>
                      <a:pt x="389799" y="96482"/>
                    </a:lnTo>
                    <a:lnTo>
                      <a:pt x="429284" y="112283"/>
                    </a:lnTo>
                    <a:lnTo>
                      <a:pt x="429284" y="68102"/>
                    </a:lnTo>
                    <a:close/>
                    <a:moveTo>
                      <a:pt x="468343" y="48620"/>
                    </a:moveTo>
                    <a:lnTo>
                      <a:pt x="556056" y="48620"/>
                    </a:lnTo>
                    <a:lnTo>
                      <a:pt x="556056" y="68096"/>
                    </a:lnTo>
                    <a:lnTo>
                      <a:pt x="468343" y="68096"/>
                    </a:lnTo>
                    <a:close/>
                    <a:moveTo>
                      <a:pt x="146282" y="48620"/>
                    </a:moveTo>
                    <a:lnTo>
                      <a:pt x="448796" y="48620"/>
                    </a:lnTo>
                    <a:lnTo>
                      <a:pt x="448796" y="262927"/>
                    </a:lnTo>
                    <a:lnTo>
                      <a:pt x="146282" y="262927"/>
                    </a:lnTo>
                    <a:close/>
                    <a:moveTo>
                      <a:pt x="117075" y="19485"/>
                    </a:moveTo>
                    <a:lnTo>
                      <a:pt x="117075" y="409188"/>
                    </a:lnTo>
                    <a:lnTo>
                      <a:pt x="430965" y="409188"/>
                    </a:lnTo>
                    <a:cubicBezTo>
                      <a:pt x="435113" y="397835"/>
                      <a:pt x="445714" y="389703"/>
                      <a:pt x="458467" y="389703"/>
                    </a:cubicBezTo>
                    <a:cubicBezTo>
                      <a:pt x="469529" y="389703"/>
                      <a:pt x="479055" y="395840"/>
                      <a:pt x="484125" y="404892"/>
                    </a:cubicBezTo>
                    <a:lnTo>
                      <a:pt x="518233" y="387862"/>
                    </a:lnTo>
                    <a:lnTo>
                      <a:pt x="581380" y="438339"/>
                    </a:lnTo>
                    <a:lnTo>
                      <a:pt x="518233" y="488817"/>
                    </a:lnTo>
                    <a:lnTo>
                      <a:pt x="484125" y="471786"/>
                    </a:lnTo>
                    <a:cubicBezTo>
                      <a:pt x="479055" y="480839"/>
                      <a:pt x="469529" y="487129"/>
                      <a:pt x="458467" y="487129"/>
                    </a:cubicBezTo>
                    <a:cubicBezTo>
                      <a:pt x="445714" y="487129"/>
                      <a:pt x="435113" y="478844"/>
                      <a:pt x="430965" y="467644"/>
                    </a:cubicBezTo>
                    <a:lnTo>
                      <a:pt x="117075" y="467644"/>
                    </a:lnTo>
                    <a:lnTo>
                      <a:pt x="117075" y="487129"/>
                    </a:lnTo>
                    <a:lnTo>
                      <a:pt x="153949" y="487129"/>
                    </a:lnTo>
                    <a:cubicBezTo>
                      <a:pt x="159326" y="480992"/>
                      <a:pt x="167316" y="477310"/>
                      <a:pt x="175612" y="477310"/>
                    </a:cubicBezTo>
                    <a:cubicBezTo>
                      <a:pt x="183909" y="477310"/>
                      <a:pt x="191745" y="480992"/>
                      <a:pt x="197276" y="487129"/>
                    </a:cubicBezTo>
                    <a:lnTo>
                      <a:pt x="214637" y="487129"/>
                    </a:lnTo>
                    <a:lnTo>
                      <a:pt x="214637" y="506614"/>
                    </a:lnTo>
                    <a:lnTo>
                      <a:pt x="186828" y="506614"/>
                    </a:lnTo>
                    <a:lnTo>
                      <a:pt x="183909" y="501705"/>
                    </a:lnTo>
                    <a:cubicBezTo>
                      <a:pt x="180375" y="495568"/>
                      <a:pt x="170849" y="495568"/>
                      <a:pt x="167162" y="501705"/>
                    </a:cubicBezTo>
                    <a:lnTo>
                      <a:pt x="164396" y="506614"/>
                    </a:lnTo>
                    <a:lnTo>
                      <a:pt x="117075" y="506614"/>
                    </a:lnTo>
                    <a:lnTo>
                      <a:pt x="117075" y="584555"/>
                    </a:lnTo>
                    <a:lnTo>
                      <a:pt x="507325" y="584555"/>
                    </a:lnTo>
                    <a:lnTo>
                      <a:pt x="507325" y="506614"/>
                    </a:lnTo>
                    <a:lnTo>
                      <a:pt x="585375" y="506614"/>
                    </a:lnTo>
                    <a:lnTo>
                      <a:pt x="585375" y="19485"/>
                    </a:lnTo>
                    <a:close/>
                    <a:moveTo>
                      <a:pt x="97562" y="0"/>
                    </a:moveTo>
                    <a:lnTo>
                      <a:pt x="604887" y="0"/>
                    </a:lnTo>
                    <a:lnTo>
                      <a:pt x="604887" y="520269"/>
                    </a:lnTo>
                    <a:lnTo>
                      <a:pt x="520999" y="604040"/>
                    </a:lnTo>
                    <a:lnTo>
                      <a:pt x="97562" y="604040"/>
                    </a:lnTo>
                    <a:lnTo>
                      <a:pt x="97562" y="506614"/>
                    </a:lnTo>
                    <a:lnTo>
                      <a:pt x="87729" y="506614"/>
                    </a:lnTo>
                    <a:cubicBezTo>
                      <a:pt x="71597" y="506614"/>
                      <a:pt x="58537" y="493420"/>
                      <a:pt x="58537" y="477310"/>
                    </a:cubicBezTo>
                    <a:lnTo>
                      <a:pt x="58537" y="467644"/>
                    </a:lnTo>
                    <a:lnTo>
                      <a:pt x="29192" y="467644"/>
                    </a:lnTo>
                    <a:cubicBezTo>
                      <a:pt x="13059" y="467644"/>
                      <a:pt x="0" y="454449"/>
                      <a:pt x="0" y="438339"/>
                    </a:cubicBezTo>
                    <a:cubicBezTo>
                      <a:pt x="0" y="422230"/>
                      <a:pt x="13059" y="409188"/>
                      <a:pt x="29192" y="409188"/>
                    </a:cubicBezTo>
                    <a:lnTo>
                      <a:pt x="97562" y="409188"/>
                    </a:ln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Text5">
                <a:extLst>
                  <a:ext uri="{FF2B5EF4-FFF2-40B4-BE49-F238E27FC236}">
                    <a16:creationId xmlns:a16="http://schemas.microsoft.com/office/drawing/2014/main" id="{6DAB7CEB-1E48-5FD3-4C27-AC9AE42EE6B7}"/>
                  </a:ext>
                </a:extLst>
              </p:cNvPr>
              <p:cNvSpPr/>
              <p:nvPr/>
            </p:nvSpPr>
            <p:spPr>
              <a:xfrm>
                <a:off x="9832814" y="4018226"/>
                <a:ext cx="1561514" cy="8585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a16="http://schemas.microsoft.com/office/drawing/2014/main" xmlns:a14="http://schemas.microsoft.com/office/drawing/2010/main" xmlns:lc="http://schemas.openxmlformats.org/drawingml/2006/lockedCanvas" xmlns:dgm="http://schemas.openxmlformats.org/drawingml/2006/diagram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AI系统根据反馈持续优化培训内容质量</a:t>
                </a:r>
                <a:endParaRPr lang="en-US" dirty="0"/>
              </a:p>
            </p:txBody>
          </p:sp>
        </p:grpSp>
        <p:sp>
          <p:nvSpPr>
            <p:cNvPr id="49" name="Title">
              <a:extLst>
                <a:ext uri="{FF2B5EF4-FFF2-40B4-BE49-F238E27FC236}">
                  <a16:creationId xmlns:a16="http://schemas.microsoft.com/office/drawing/2014/main" id="{6E9F24D2-7C5B-B337-3F06-CEEAC3CF09E1}"/>
                </a:ext>
              </a:extLst>
            </p:cNvPr>
            <p:cNvSpPr txBox="1"/>
            <p:nvPr/>
          </p:nvSpPr>
          <p:spPr>
            <a:xfrm>
              <a:off x="1465945" y="1197902"/>
              <a:ext cx="9260110" cy="5957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利用大模型生成个性化的培训材料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张弛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2024/12/11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人工智能基础知识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zh-CN" altLang="en-US" dirty="0"/>
              <a:t>深度学习与机器学习的原理和实践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人工智能发展历程</a:t>
            </a:r>
            <a:endParaRPr lang="en-US" dirty="0"/>
          </a:p>
        </p:txBody>
      </p:sp>
      <p:grpSp>
        <p:nvGrpSpPr>
          <p:cNvPr id="125" name="82fee525-ab67-435e-b46b-0bf3a9fd3dc5.source.7.zh-Hans.pptx">
            <a:extLst>
              <a:ext uri="{FF2B5EF4-FFF2-40B4-BE49-F238E27FC236}">
                <a16:creationId xmlns:a16="http://schemas.microsoft.com/office/drawing/2014/main" id="{ECAE50BA-B859-9083-7D7D-57D645E335A1}"/>
              </a:ext>
            </a:extLst>
          </p:cNvPr>
          <p:cNvGrpSpPr/>
          <p:nvPr/>
        </p:nvGrpSpPr>
        <p:grpSpPr>
          <a:xfrm>
            <a:off x="660399" y="1130300"/>
            <a:ext cx="10858500" cy="5003800"/>
            <a:chOff x="660399" y="1130300"/>
            <a:chExt cx="10858500" cy="5003800"/>
          </a:xfrm>
        </p:grpSpPr>
        <p:sp>
          <p:nvSpPr>
            <p:cNvPr id="4" name="Title">
              <a:extLst>
                <a:ext uri="{FF2B5EF4-FFF2-40B4-BE49-F238E27FC236}">
                  <a16:creationId xmlns:a16="http://schemas.microsoft.com/office/drawing/2014/main" id="{705D2219-FA68-18ED-7961-87E35A262A3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60399" y="1130300"/>
              <a:ext cx="10858500" cy="768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cs typeface="+mn-ea"/>
                  <a:sym typeface="+mn-lt"/>
                </a:rPr>
                <a:t>人工智能的起源、发展与未来趋势</a:t>
              </a:r>
              <a:endParaRPr lang="en-US" dirty="0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AB612C35-8B5D-5401-646A-D097CA51A04C}"/>
                </a:ext>
              </a:extLst>
            </p:cNvPr>
            <p:cNvGrpSpPr/>
            <p:nvPr/>
          </p:nvGrpSpPr>
          <p:grpSpPr>
            <a:xfrm>
              <a:off x="723287" y="2149617"/>
              <a:ext cx="2591872" cy="1866612"/>
              <a:chOff x="723287" y="2149617"/>
              <a:chExt cx="2591872" cy="1866612"/>
            </a:xfrm>
          </p:grpSpPr>
          <p:sp>
            <p:nvSpPr>
              <p:cNvPr id="8" name="Shape1">
                <a:extLst>
                  <a:ext uri="{FF2B5EF4-FFF2-40B4-BE49-F238E27FC236}">
                    <a16:creationId xmlns:a16="http://schemas.microsoft.com/office/drawing/2014/main" id="{B919F58B-B78B-E169-2E0A-D57A1F9BD72A}"/>
                  </a:ext>
                </a:extLst>
              </p:cNvPr>
              <p:cNvSpPr/>
              <p:nvPr/>
            </p:nvSpPr>
            <p:spPr>
              <a:xfrm rot="21372837" flipH="1">
                <a:off x="723287" y="2149617"/>
                <a:ext cx="2564051" cy="1771471"/>
              </a:xfrm>
              <a:prstGeom prst="roundRect">
                <a:avLst>
                  <a:gd name="adj" fmla="val 9100"/>
                </a:avLst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" name="ComponentBackground1">
                <a:extLst>
                  <a:ext uri="{FF2B5EF4-FFF2-40B4-BE49-F238E27FC236}">
                    <a16:creationId xmlns:a16="http://schemas.microsoft.com/office/drawing/2014/main" id="{87DEC1FC-6834-053D-10AF-4B69D58C82C7}"/>
                  </a:ext>
                </a:extLst>
              </p:cNvPr>
              <p:cNvSpPr/>
              <p:nvPr/>
            </p:nvSpPr>
            <p:spPr>
              <a:xfrm flipH="1">
                <a:off x="848624" y="2244759"/>
                <a:ext cx="2466535" cy="1771470"/>
              </a:xfrm>
              <a:prstGeom prst="roundRect">
                <a:avLst>
                  <a:gd name="adj" fmla="val 9100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" name="Bullet1">
                <a:extLst>
                  <a:ext uri="{FF2B5EF4-FFF2-40B4-BE49-F238E27FC236}">
                    <a16:creationId xmlns:a16="http://schemas.microsoft.com/office/drawing/2014/main" id="{D5837D53-B7B9-CC69-EA29-81E05BBA54D0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17500" y="2583977"/>
                <a:ext cx="2355233" cy="510025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人工智能的起源</a:t>
                </a:r>
                <a:endParaRPr lang="en-US" dirty="0"/>
              </a:p>
            </p:txBody>
          </p:sp>
          <p:sp>
            <p:nvSpPr>
              <p:cNvPr id="12" name="Text1">
                <a:extLst>
                  <a:ext uri="{FF2B5EF4-FFF2-40B4-BE49-F238E27FC236}">
                    <a16:creationId xmlns:a16="http://schemas.microsoft.com/office/drawing/2014/main" id="{6D2F7602-8896-88C7-2996-8CC50808F7C3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917497" y="3114529"/>
                <a:ext cx="2355233" cy="80010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20世纪50年代，AI概念诞生，科学家开始探索智能机器。</a:t>
                </a:r>
                <a:endParaRPr lang="en-US" dirty="0"/>
              </a:p>
            </p:txBody>
          </p:sp>
          <p:sp>
            <p:nvSpPr>
              <p:cNvPr id="101" name="Icon1">
                <a:extLst>
                  <a:ext uri="{FF2B5EF4-FFF2-40B4-BE49-F238E27FC236}">
                    <a16:creationId xmlns:a16="http://schemas.microsoft.com/office/drawing/2014/main" id="{E36C0B6B-14B2-DF63-AC98-B6F19A76E6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6652" y="2387719"/>
                <a:ext cx="229372" cy="214482"/>
              </a:xfrm>
              <a:custGeom>
                <a:avLst/>
                <a:gdLst>
                  <a:gd name="connsiteX0" fmla="*/ 422063 w 607639"/>
                  <a:gd name="connsiteY0" fmla="*/ 512911 h 568193"/>
                  <a:gd name="connsiteX1" fmla="*/ 422063 w 607639"/>
                  <a:gd name="connsiteY1" fmla="*/ 528554 h 568193"/>
                  <a:gd name="connsiteX2" fmla="*/ 466744 w 607639"/>
                  <a:gd name="connsiteY2" fmla="*/ 528554 h 568193"/>
                  <a:gd name="connsiteX3" fmla="*/ 466744 w 607639"/>
                  <a:gd name="connsiteY3" fmla="*/ 512911 h 568193"/>
                  <a:gd name="connsiteX4" fmla="*/ 140895 w 607639"/>
                  <a:gd name="connsiteY4" fmla="*/ 512911 h 568193"/>
                  <a:gd name="connsiteX5" fmla="*/ 140895 w 607639"/>
                  <a:gd name="connsiteY5" fmla="*/ 528554 h 568193"/>
                  <a:gd name="connsiteX6" fmla="*/ 185576 w 607639"/>
                  <a:gd name="connsiteY6" fmla="*/ 528554 h 568193"/>
                  <a:gd name="connsiteX7" fmla="*/ 185576 w 607639"/>
                  <a:gd name="connsiteY7" fmla="*/ 512911 h 568193"/>
                  <a:gd name="connsiteX8" fmla="*/ 422063 w 607639"/>
                  <a:gd name="connsiteY8" fmla="*/ 457718 h 568193"/>
                  <a:gd name="connsiteX9" fmla="*/ 422063 w 607639"/>
                  <a:gd name="connsiteY9" fmla="*/ 473361 h 568193"/>
                  <a:gd name="connsiteX10" fmla="*/ 466744 w 607639"/>
                  <a:gd name="connsiteY10" fmla="*/ 473361 h 568193"/>
                  <a:gd name="connsiteX11" fmla="*/ 466744 w 607639"/>
                  <a:gd name="connsiteY11" fmla="*/ 457718 h 568193"/>
                  <a:gd name="connsiteX12" fmla="*/ 140895 w 607639"/>
                  <a:gd name="connsiteY12" fmla="*/ 457718 h 568193"/>
                  <a:gd name="connsiteX13" fmla="*/ 140895 w 607639"/>
                  <a:gd name="connsiteY13" fmla="*/ 473361 h 568193"/>
                  <a:gd name="connsiteX14" fmla="*/ 185576 w 607639"/>
                  <a:gd name="connsiteY14" fmla="*/ 473361 h 568193"/>
                  <a:gd name="connsiteX15" fmla="*/ 185576 w 607639"/>
                  <a:gd name="connsiteY15" fmla="*/ 457718 h 568193"/>
                  <a:gd name="connsiteX16" fmla="*/ 422063 w 607639"/>
                  <a:gd name="connsiteY16" fmla="*/ 402437 h 568193"/>
                  <a:gd name="connsiteX17" fmla="*/ 422063 w 607639"/>
                  <a:gd name="connsiteY17" fmla="*/ 418079 h 568193"/>
                  <a:gd name="connsiteX18" fmla="*/ 466744 w 607639"/>
                  <a:gd name="connsiteY18" fmla="*/ 418079 h 568193"/>
                  <a:gd name="connsiteX19" fmla="*/ 466744 w 607639"/>
                  <a:gd name="connsiteY19" fmla="*/ 402437 h 568193"/>
                  <a:gd name="connsiteX20" fmla="*/ 140895 w 607639"/>
                  <a:gd name="connsiteY20" fmla="*/ 402437 h 568193"/>
                  <a:gd name="connsiteX21" fmla="*/ 140895 w 607639"/>
                  <a:gd name="connsiteY21" fmla="*/ 418079 h 568193"/>
                  <a:gd name="connsiteX22" fmla="*/ 185576 w 607639"/>
                  <a:gd name="connsiteY22" fmla="*/ 418079 h 568193"/>
                  <a:gd name="connsiteX23" fmla="*/ 185576 w 607639"/>
                  <a:gd name="connsiteY23" fmla="*/ 402437 h 568193"/>
                  <a:gd name="connsiteX24" fmla="*/ 250119 w 607639"/>
                  <a:gd name="connsiteY24" fmla="*/ 279081 h 568193"/>
                  <a:gd name="connsiteX25" fmla="*/ 250119 w 607639"/>
                  <a:gd name="connsiteY25" fmla="*/ 307530 h 568193"/>
                  <a:gd name="connsiteX26" fmla="*/ 357538 w 607639"/>
                  <a:gd name="connsiteY26" fmla="*/ 307530 h 568193"/>
                  <a:gd name="connsiteX27" fmla="*/ 357538 w 607639"/>
                  <a:gd name="connsiteY27" fmla="*/ 279081 h 568193"/>
                  <a:gd name="connsiteX28" fmla="*/ 210426 w 607639"/>
                  <a:gd name="connsiteY28" fmla="*/ 239429 h 568193"/>
                  <a:gd name="connsiteX29" fmla="*/ 397142 w 607639"/>
                  <a:gd name="connsiteY29" fmla="*/ 239429 h 568193"/>
                  <a:gd name="connsiteX30" fmla="*/ 397142 w 607639"/>
                  <a:gd name="connsiteY30" fmla="*/ 347182 h 568193"/>
                  <a:gd name="connsiteX31" fmla="*/ 210426 w 607639"/>
                  <a:gd name="connsiteY31" fmla="*/ 347182 h 568193"/>
                  <a:gd name="connsiteX32" fmla="*/ 183084 w 607639"/>
                  <a:gd name="connsiteY32" fmla="*/ 216683 h 568193"/>
                  <a:gd name="connsiteX33" fmla="*/ 183084 w 607639"/>
                  <a:gd name="connsiteY33" fmla="*/ 362886 h 568193"/>
                  <a:gd name="connsiteX34" fmla="*/ 225272 w 607639"/>
                  <a:gd name="connsiteY34" fmla="*/ 362886 h 568193"/>
                  <a:gd name="connsiteX35" fmla="*/ 225272 w 607639"/>
                  <a:gd name="connsiteY35" fmla="*/ 437543 h 568193"/>
                  <a:gd name="connsiteX36" fmla="*/ 382367 w 607639"/>
                  <a:gd name="connsiteY36" fmla="*/ 437543 h 568193"/>
                  <a:gd name="connsiteX37" fmla="*/ 382367 w 607639"/>
                  <a:gd name="connsiteY37" fmla="*/ 362886 h 568193"/>
                  <a:gd name="connsiteX38" fmla="*/ 424555 w 607639"/>
                  <a:gd name="connsiteY38" fmla="*/ 362886 h 568193"/>
                  <a:gd name="connsiteX39" fmla="*/ 424555 w 607639"/>
                  <a:gd name="connsiteY39" fmla="*/ 216683 h 568193"/>
                  <a:gd name="connsiteX40" fmla="*/ 303750 w 607639"/>
                  <a:gd name="connsiteY40" fmla="*/ 110582 h 568193"/>
                  <a:gd name="connsiteX41" fmla="*/ 296984 w 607639"/>
                  <a:gd name="connsiteY41" fmla="*/ 117420 h 568193"/>
                  <a:gd name="connsiteX42" fmla="*/ 303750 w 607639"/>
                  <a:gd name="connsiteY42" fmla="*/ 124259 h 568193"/>
                  <a:gd name="connsiteX43" fmla="*/ 310604 w 607639"/>
                  <a:gd name="connsiteY43" fmla="*/ 117420 h 568193"/>
                  <a:gd name="connsiteX44" fmla="*/ 303750 w 607639"/>
                  <a:gd name="connsiteY44" fmla="*/ 110582 h 568193"/>
                  <a:gd name="connsiteX45" fmla="*/ 303750 w 607639"/>
                  <a:gd name="connsiteY45" fmla="*/ 71059 h 568193"/>
                  <a:gd name="connsiteX46" fmla="*/ 350217 w 607639"/>
                  <a:gd name="connsiteY46" fmla="*/ 117420 h 568193"/>
                  <a:gd name="connsiteX47" fmla="*/ 303750 w 607639"/>
                  <a:gd name="connsiteY47" fmla="*/ 163782 h 568193"/>
                  <a:gd name="connsiteX48" fmla="*/ 257282 w 607639"/>
                  <a:gd name="connsiteY48" fmla="*/ 117420 h 568193"/>
                  <a:gd name="connsiteX49" fmla="*/ 303750 w 607639"/>
                  <a:gd name="connsiteY49" fmla="*/ 71059 h 568193"/>
                  <a:gd name="connsiteX50" fmla="*/ 303775 w 607639"/>
                  <a:gd name="connsiteY50" fmla="*/ 39639 h 568193"/>
                  <a:gd name="connsiteX51" fmla="*/ 219487 w 607639"/>
                  <a:gd name="connsiteY51" fmla="*/ 123806 h 568193"/>
                  <a:gd name="connsiteX52" fmla="*/ 219487 w 607639"/>
                  <a:gd name="connsiteY52" fmla="*/ 177044 h 568193"/>
                  <a:gd name="connsiteX53" fmla="*/ 388152 w 607639"/>
                  <a:gd name="connsiteY53" fmla="*/ 177044 h 568193"/>
                  <a:gd name="connsiteX54" fmla="*/ 388152 w 607639"/>
                  <a:gd name="connsiteY54" fmla="*/ 123806 h 568193"/>
                  <a:gd name="connsiteX55" fmla="*/ 303775 w 607639"/>
                  <a:gd name="connsiteY55" fmla="*/ 39639 h 568193"/>
                  <a:gd name="connsiteX56" fmla="*/ 303775 w 607639"/>
                  <a:gd name="connsiteY56" fmla="*/ 0 h 568193"/>
                  <a:gd name="connsiteX57" fmla="*/ 427759 w 607639"/>
                  <a:gd name="connsiteY57" fmla="*/ 123806 h 568193"/>
                  <a:gd name="connsiteX58" fmla="*/ 427759 w 607639"/>
                  <a:gd name="connsiteY58" fmla="*/ 177044 h 568193"/>
                  <a:gd name="connsiteX59" fmla="*/ 464162 w 607639"/>
                  <a:gd name="connsiteY59" fmla="*/ 177044 h 568193"/>
                  <a:gd name="connsiteX60" fmla="*/ 464162 w 607639"/>
                  <a:gd name="connsiteY60" fmla="*/ 199885 h 568193"/>
                  <a:gd name="connsiteX61" fmla="*/ 544979 w 607639"/>
                  <a:gd name="connsiteY61" fmla="*/ 279786 h 568193"/>
                  <a:gd name="connsiteX62" fmla="*/ 594377 w 607639"/>
                  <a:gd name="connsiteY62" fmla="*/ 290718 h 568193"/>
                  <a:gd name="connsiteX63" fmla="*/ 607639 w 607639"/>
                  <a:gd name="connsiteY63" fmla="*/ 316670 h 568193"/>
                  <a:gd name="connsiteX64" fmla="*/ 568388 w 607639"/>
                  <a:gd name="connsiteY64" fmla="*/ 322714 h 568193"/>
                  <a:gd name="connsiteX65" fmla="*/ 566341 w 607639"/>
                  <a:gd name="connsiteY65" fmla="*/ 318714 h 568193"/>
                  <a:gd name="connsiteX66" fmla="*/ 556016 w 607639"/>
                  <a:gd name="connsiteY66" fmla="*/ 318714 h 568193"/>
                  <a:gd name="connsiteX67" fmla="*/ 556016 w 607639"/>
                  <a:gd name="connsiteY67" fmla="*/ 329024 h 568193"/>
                  <a:gd name="connsiteX68" fmla="*/ 560021 w 607639"/>
                  <a:gd name="connsiteY68" fmla="*/ 331068 h 568193"/>
                  <a:gd name="connsiteX69" fmla="*/ 553969 w 607639"/>
                  <a:gd name="connsiteY69" fmla="*/ 370263 h 568193"/>
                  <a:gd name="connsiteX70" fmla="*/ 527979 w 607639"/>
                  <a:gd name="connsiteY70" fmla="*/ 357020 h 568193"/>
                  <a:gd name="connsiteX71" fmla="*/ 517032 w 607639"/>
                  <a:gd name="connsiteY71" fmla="*/ 307871 h 568193"/>
                  <a:gd name="connsiteX72" fmla="*/ 464252 w 607639"/>
                  <a:gd name="connsiteY72" fmla="*/ 255611 h 568193"/>
                  <a:gd name="connsiteX73" fmla="*/ 464252 w 607639"/>
                  <a:gd name="connsiteY73" fmla="*/ 362886 h 568193"/>
                  <a:gd name="connsiteX74" fmla="*/ 506351 w 607639"/>
                  <a:gd name="connsiteY74" fmla="*/ 362886 h 568193"/>
                  <a:gd name="connsiteX75" fmla="*/ 506351 w 607639"/>
                  <a:gd name="connsiteY75" fmla="*/ 568193 h 568193"/>
                  <a:gd name="connsiteX76" fmla="*/ 382367 w 607639"/>
                  <a:gd name="connsiteY76" fmla="*/ 568193 h 568193"/>
                  <a:gd name="connsiteX77" fmla="*/ 382367 w 607639"/>
                  <a:gd name="connsiteY77" fmla="*/ 477094 h 568193"/>
                  <a:gd name="connsiteX78" fmla="*/ 225272 w 607639"/>
                  <a:gd name="connsiteY78" fmla="*/ 477094 h 568193"/>
                  <a:gd name="connsiteX79" fmla="*/ 225272 w 607639"/>
                  <a:gd name="connsiteY79" fmla="*/ 568193 h 568193"/>
                  <a:gd name="connsiteX80" fmla="*/ 101199 w 607639"/>
                  <a:gd name="connsiteY80" fmla="*/ 568193 h 568193"/>
                  <a:gd name="connsiteX81" fmla="*/ 101199 w 607639"/>
                  <a:gd name="connsiteY81" fmla="*/ 362886 h 568193"/>
                  <a:gd name="connsiteX82" fmla="*/ 143388 w 607639"/>
                  <a:gd name="connsiteY82" fmla="*/ 362886 h 568193"/>
                  <a:gd name="connsiteX83" fmla="*/ 143388 w 607639"/>
                  <a:gd name="connsiteY83" fmla="*/ 255611 h 568193"/>
                  <a:gd name="connsiteX84" fmla="*/ 90607 w 607639"/>
                  <a:gd name="connsiteY84" fmla="*/ 307871 h 568193"/>
                  <a:gd name="connsiteX85" fmla="*/ 79660 w 607639"/>
                  <a:gd name="connsiteY85" fmla="*/ 357020 h 568193"/>
                  <a:gd name="connsiteX86" fmla="*/ 53670 w 607639"/>
                  <a:gd name="connsiteY86" fmla="*/ 370263 h 568193"/>
                  <a:gd name="connsiteX87" fmla="*/ 47618 w 607639"/>
                  <a:gd name="connsiteY87" fmla="*/ 331068 h 568193"/>
                  <a:gd name="connsiteX88" fmla="*/ 51623 w 607639"/>
                  <a:gd name="connsiteY88" fmla="*/ 329024 h 568193"/>
                  <a:gd name="connsiteX89" fmla="*/ 51623 w 607639"/>
                  <a:gd name="connsiteY89" fmla="*/ 318714 h 568193"/>
                  <a:gd name="connsiteX90" fmla="*/ 41209 w 607639"/>
                  <a:gd name="connsiteY90" fmla="*/ 318714 h 568193"/>
                  <a:gd name="connsiteX91" fmla="*/ 39162 w 607639"/>
                  <a:gd name="connsiteY91" fmla="*/ 322714 h 568193"/>
                  <a:gd name="connsiteX92" fmla="*/ 0 w 607639"/>
                  <a:gd name="connsiteY92" fmla="*/ 316670 h 568193"/>
                  <a:gd name="connsiteX93" fmla="*/ 13173 w 607639"/>
                  <a:gd name="connsiteY93" fmla="*/ 290718 h 568193"/>
                  <a:gd name="connsiteX94" fmla="*/ 62571 w 607639"/>
                  <a:gd name="connsiteY94" fmla="*/ 279786 h 568193"/>
                  <a:gd name="connsiteX95" fmla="*/ 143388 w 607639"/>
                  <a:gd name="connsiteY95" fmla="*/ 199885 h 568193"/>
                  <a:gd name="connsiteX96" fmla="*/ 143388 w 607639"/>
                  <a:gd name="connsiteY96" fmla="*/ 177044 h 568193"/>
                  <a:gd name="connsiteX97" fmla="*/ 179880 w 607639"/>
                  <a:gd name="connsiteY97" fmla="*/ 177044 h 568193"/>
                  <a:gd name="connsiteX98" fmla="*/ 179880 w 607639"/>
                  <a:gd name="connsiteY98" fmla="*/ 123806 h 568193"/>
                  <a:gd name="connsiteX99" fmla="*/ 303775 w 607639"/>
                  <a:gd name="connsiteY99" fmla="*/ 0 h 56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607639" h="568193">
                    <a:moveTo>
                      <a:pt x="422063" y="512911"/>
                    </a:moveTo>
                    <a:lnTo>
                      <a:pt x="422063" y="528554"/>
                    </a:lnTo>
                    <a:lnTo>
                      <a:pt x="466744" y="528554"/>
                    </a:lnTo>
                    <a:lnTo>
                      <a:pt x="466744" y="512911"/>
                    </a:lnTo>
                    <a:close/>
                    <a:moveTo>
                      <a:pt x="140895" y="512911"/>
                    </a:moveTo>
                    <a:lnTo>
                      <a:pt x="140895" y="528554"/>
                    </a:lnTo>
                    <a:lnTo>
                      <a:pt x="185576" y="528554"/>
                    </a:lnTo>
                    <a:lnTo>
                      <a:pt x="185576" y="512911"/>
                    </a:lnTo>
                    <a:close/>
                    <a:moveTo>
                      <a:pt x="422063" y="457718"/>
                    </a:moveTo>
                    <a:lnTo>
                      <a:pt x="422063" y="473361"/>
                    </a:lnTo>
                    <a:lnTo>
                      <a:pt x="466744" y="473361"/>
                    </a:lnTo>
                    <a:lnTo>
                      <a:pt x="466744" y="457718"/>
                    </a:lnTo>
                    <a:close/>
                    <a:moveTo>
                      <a:pt x="140895" y="457718"/>
                    </a:moveTo>
                    <a:lnTo>
                      <a:pt x="140895" y="473361"/>
                    </a:lnTo>
                    <a:lnTo>
                      <a:pt x="185576" y="473361"/>
                    </a:lnTo>
                    <a:lnTo>
                      <a:pt x="185576" y="457718"/>
                    </a:lnTo>
                    <a:close/>
                    <a:moveTo>
                      <a:pt x="422063" y="402437"/>
                    </a:moveTo>
                    <a:lnTo>
                      <a:pt x="422063" y="418079"/>
                    </a:lnTo>
                    <a:lnTo>
                      <a:pt x="466744" y="418079"/>
                    </a:lnTo>
                    <a:lnTo>
                      <a:pt x="466744" y="402437"/>
                    </a:lnTo>
                    <a:close/>
                    <a:moveTo>
                      <a:pt x="140895" y="402437"/>
                    </a:moveTo>
                    <a:lnTo>
                      <a:pt x="140895" y="418079"/>
                    </a:lnTo>
                    <a:lnTo>
                      <a:pt x="185576" y="418079"/>
                    </a:lnTo>
                    <a:lnTo>
                      <a:pt x="185576" y="402437"/>
                    </a:lnTo>
                    <a:close/>
                    <a:moveTo>
                      <a:pt x="250119" y="279081"/>
                    </a:moveTo>
                    <a:lnTo>
                      <a:pt x="250119" y="307530"/>
                    </a:lnTo>
                    <a:lnTo>
                      <a:pt x="357538" y="307530"/>
                    </a:lnTo>
                    <a:lnTo>
                      <a:pt x="357538" y="279081"/>
                    </a:lnTo>
                    <a:close/>
                    <a:moveTo>
                      <a:pt x="210426" y="239429"/>
                    </a:moveTo>
                    <a:lnTo>
                      <a:pt x="397142" y="239429"/>
                    </a:lnTo>
                    <a:lnTo>
                      <a:pt x="397142" y="347182"/>
                    </a:lnTo>
                    <a:lnTo>
                      <a:pt x="210426" y="347182"/>
                    </a:lnTo>
                    <a:close/>
                    <a:moveTo>
                      <a:pt x="183084" y="216683"/>
                    </a:moveTo>
                    <a:lnTo>
                      <a:pt x="183084" y="362886"/>
                    </a:lnTo>
                    <a:lnTo>
                      <a:pt x="225272" y="362886"/>
                    </a:lnTo>
                    <a:lnTo>
                      <a:pt x="225272" y="437543"/>
                    </a:lnTo>
                    <a:lnTo>
                      <a:pt x="382367" y="437543"/>
                    </a:lnTo>
                    <a:lnTo>
                      <a:pt x="382367" y="362886"/>
                    </a:lnTo>
                    <a:lnTo>
                      <a:pt x="424555" y="362886"/>
                    </a:lnTo>
                    <a:lnTo>
                      <a:pt x="424555" y="216683"/>
                    </a:lnTo>
                    <a:close/>
                    <a:moveTo>
                      <a:pt x="303750" y="110582"/>
                    </a:moveTo>
                    <a:cubicBezTo>
                      <a:pt x="300011" y="110582"/>
                      <a:pt x="296984" y="113690"/>
                      <a:pt x="296984" y="117420"/>
                    </a:cubicBezTo>
                    <a:cubicBezTo>
                      <a:pt x="296984" y="121151"/>
                      <a:pt x="300011" y="124259"/>
                      <a:pt x="303750" y="124259"/>
                    </a:cubicBezTo>
                    <a:cubicBezTo>
                      <a:pt x="307577" y="124259"/>
                      <a:pt x="310604" y="121151"/>
                      <a:pt x="310604" y="117420"/>
                    </a:cubicBezTo>
                    <a:cubicBezTo>
                      <a:pt x="310604" y="113690"/>
                      <a:pt x="307577" y="110582"/>
                      <a:pt x="303750" y="110582"/>
                    </a:cubicBezTo>
                    <a:close/>
                    <a:moveTo>
                      <a:pt x="303750" y="71059"/>
                    </a:moveTo>
                    <a:cubicBezTo>
                      <a:pt x="329387" y="71059"/>
                      <a:pt x="350217" y="91842"/>
                      <a:pt x="350217" y="117420"/>
                    </a:cubicBezTo>
                    <a:cubicBezTo>
                      <a:pt x="350217" y="142999"/>
                      <a:pt x="329387" y="163782"/>
                      <a:pt x="303750" y="163782"/>
                    </a:cubicBezTo>
                    <a:cubicBezTo>
                      <a:pt x="278112" y="163782"/>
                      <a:pt x="257282" y="142999"/>
                      <a:pt x="257282" y="117420"/>
                    </a:cubicBezTo>
                    <a:cubicBezTo>
                      <a:pt x="257282" y="91842"/>
                      <a:pt x="278112" y="71059"/>
                      <a:pt x="303750" y="71059"/>
                    </a:cubicBezTo>
                    <a:close/>
                    <a:moveTo>
                      <a:pt x="303775" y="39639"/>
                    </a:moveTo>
                    <a:cubicBezTo>
                      <a:pt x="257314" y="39639"/>
                      <a:pt x="219487" y="77412"/>
                      <a:pt x="219487" y="123806"/>
                    </a:cubicBezTo>
                    <a:lnTo>
                      <a:pt x="219487" y="177044"/>
                    </a:lnTo>
                    <a:lnTo>
                      <a:pt x="388152" y="177044"/>
                    </a:lnTo>
                    <a:lnTo>
                      <a:pt x="388152" y="123806"/>
                    </a:lnTo>
                    <a:cubicBezTo>
                      <a:pt x="388152" y="77412"/>
                      <a:pt x="350325" y="39639"/>
                      <a:pt x="303775" y="39639"/>
                    </a:cubicBezTo>
                    <a:close/>
                    <a:moveTo>
                      <a:pt x="303775" y="0"/>
                    </a:moveTo>
                    <a:cubicBezTo>
                      <a:pt x="372131" y="0"/>
                      <a:pt x="427759" y="55548"/>
                      <a:pt x="427759" y="123806"/>
                    </a:cubicBezTo>
                    <a:lnTo>
                      <a:pt x="427759" y="177044"/>
                    </a:lnTo>
                    <a:lnTo>
                      <a:pt x="464162" y="177044"/>
                    </a:lnTo>
                    <a:lnTo>
                      <a:pt x="464162" y="199885"/>
                    </a:lnTo>
                    <a:lnTo>
                      <a:pt x="544979" y="279786"/>
                    </a:lnTo>
                    <a:cubicBezTo>
                      <a:pt x="561623" y="273742"/>
                      <a:pt x="581115" y="277386"/>
                      <a:pt x="594377" y="290718"/>
                    </a:cubicBezTo>
                    <a:cubicBezTo>
                      <a:pt x="601498" y="297739"/>
                      <a:pt x="606037" y="306716"/>
                      <a:pt x="607639" y="316670"/>
                    </a:cubicBezTo>
                    <a:lnTo>
                      <a:pt x="568388" y="322714"/>
                    </a:lnTo>
                    <a:cubicBezTo>
                      <a:pt x="568299" y="321647"/>
                      <a:pt x="567765" y="320047"/>
                      <a:pt x="566341" y="318714"/>
                    </a:cubicBezTo>
                    <a:cubicBezTo>
                      <a:pt x="563492" y="315870"/>
                      <a:pt x="558864" y="315870"/>
                      <a:pt x="556016" y="318714"/>
                    </a:cubicBezTo>
                    <a:cubicBezTo>
                      <a:pt x="553168" y="321558"/>
                      <a:pt x="553168" y="326180"/>
                      <a:pt x="556016" y="329024"/>
                    </a:cubicBezTo>
                    <a:cubicBezTo>
                      <a:pt x="557351" y="330446"/>
                      <a:pt x="558953" y="330979"/>
                      <a:pt x="560021" y="331068"/>
                    </a:cubicBezTo>
                    <a:lnTo>
                      <a:pt x="553969" y="370263"/>
                    </a:lnTo>
                    <a:cubicBezTo>
                      <a:pt x="544000" y="368663"/>
                      <a:pt x="535011" y="364131"/>
                      <a:pt x="527979" y="357020"/>
                    </a:cubicBezTo>
                    <a:cubicBezTo>
                      <a:pt x="514628" y="343778"/>
                      <a:pt x="510979" y="324491"/>
                      <a:pt x="517032" y="307871"/>
                    </a:cubicBezTo>
                    <a:lnTo>
                      <a:pt x="464252" y="255611"/>
                    </a:lnTo>
                    <a:lnTo>
                      <a:pt x="464252" y="362886"/>
                    </a:lnTo>
                    <a:lnTo>
                      <a:pt x="506351" y="362886"/>
                    </a:lnTo>
                    <a:lnTo>
                      <a:pt x="506351" y="568193"/>
                    </a:lnTo>
                    <a:lnTo>
                      <a:pt x="382367" y="568193"/>
                    </a:lnTo>
                    <a:lnTo>
                      <a:pt x="382367" y="477094"/>
                    </a:lnTo>
                    <a:lnTo>
                      <a:pt x="225272" y="477094"/>
                    </a:lnTo>
                    <a:lnTo>
                      <a:pt x="225272" y="568193"/>
                    </a:lnTo>
                    <a:lnTo>
                      <a:pt x="101199" y="568193"/>
                    </a:lnTo>
                    <a:lnTo>
                      <a:pt x="101199" y="362886"/>
                    </a:lnTo>
                    <a:lnTo>
                      <a:pt x="143388" y="362886"/>
                    </a:lnTo>
                    <a:lnTo>
                      <a:pt x="143388" y="255611"/>
                    </a:lnTo>
                    <a:lnTo>
                      <a:pt x="90607" y="307871"/>
                    </a:lnTo>
                    <a:cubicBezTo>
                      <a:pt x="96571" y="324491"/>
                      <a:pt x="92922" y="343778"/>
                      <a:pt x="79660" y="357020"/>
                    </a:cubicBezTo>
                    <a:cubicBezTo>
                      <a:pt x="72539" y="364131"/>
                      <a:pt x="63550" y="368663"/>
                      <a:pt x="53670" y="370263"/>
                    </a:cubicBezTo>
                    <a:lnTo>
                      <a:pt x="47618" y="331068"/>
                    </a:lnTo>
                    <a:cubicBezTo>
                      <a:pt x="48686" y="330979"/>
                      <a:pt x="50199" y="330446"/>
                      <a:pt x="51623" y="329024"/>
                    </a:cubicBezTo>
                    <a:cubicBezTo>
                      <a:pt x="54471" y="326180"/>
                      <a:pt x="54471" y="321558"/>
                      <a:pt x="51623" y="318714"/>
                    </a:cubicBezTo>
                    <a:cubicBezTo>
                      <a:pt x="48775" y="315870"/>
                      <a:pt x="44147" y="315870"/>
                      <a:pt x="41209" y="318714"/>
                    </a:cubicBezTo>
                    <a:cubicBezTo>
                      <a:pt x="39874" y="320047"/>
                      <a:pt x="39340" y="321647"/>
                      <a:pt x="39162" y="322714"/>
                    </a:cubicBezTo>
                    <a:lnTo>
                      <a:pt x="0" y="316670"/>
                    </a:lnTo>
                    <a:cubicBezTo>
                      <a:pt x="1513" y="306716"/>
                      <a:pt x="6141" y="297739"/>
                      <a:pt x="13173" y="290718"/>
                    </a:cubicBezTo>
                    <a:cubicBezTo>
                      <a:pt x="26524" y="277386"/>
                      <a:pt x="45927" y="273742"/>
                      <a:pt x="62571" y="279786"/>
                    </a:cubicBezTo>
                    <a:lnTo>
                      <a:pt x="143388" y="199885"/>
                    </a:lnTo>
                    <a:lnTo>
                      <a:pt x="143388" y="177044"/>
                    </a:lnTo>
                    <a:lnTo>
                      <a:pt x="179880" y="177044"/>
                    </a:lnTo>
                    <a:lnTo>
                      <a:pt x="179880" y="123806"/>
                    </a:lnTo>
                    <a:cubicBezTo>
                      <a:pt x="179880" y="55548"/>
                      <a:pt x="23541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9202FD24-B6C1-257D-8A13-9F6B43BD0100}"/>
                </a:ext>
              </a:extLst>
            </p:cNvPr>
            <p:cNvGrpSpPr/>
            <p:nvPr/>
          </p:nvGrpSpPr>
          <p:grpSpPr>
            <a:xfrm>
              <a:off x="3457867" y="2149617"/>
              <a:ext cx="2591872" cy="1866612"/>
              <a:chOff x="3457867" y="2149617"/>
              <a:chExt cx="2591872" cy="1866612"/>
            </a:xfrm>
          </p:grpSpPr>
          <p:sp>
            <p:nvSpPr>
              <p:cNvPr id="65" name="Shape2">
                <a:extLst>
                  <a:ext uri="{FF2B5EF4-FFF2-40B4-BE49-F238E27FC236}">
                    <a16:creationId xmlns:a16="http://schemas.microsoft.com/office/drawing/2014/main" id="{85C4E405-81C1-5E9B-2D70-4B0C12186E80}"/>
                  </a:ext>
                </a:extLst>
              </p:cNvPr>
              <p:cNvSpPr/>
              <p:nvPr/>
            </p:nvSpPr>
            <p:spPr>
              <a:xfrm rot="21372837" flipH="1">
                <a:off x="3457867" y="2149617"/>
                <a:ext cx="2564051" cy="1771471"/>
              </a:xfrm>
              <a:prstGeom prst="roundRect">
                <a:avLst>
                  <a:gd name="adj" fmla="val 9100"/>
                </a:avLst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6" name="ComponentBackground2">
                <a:extLst>
                  <a:ext uri="{FF2B5EF4-FFF2-40B4-BE49-F238E27FC236}">
                    <a16:creationId xmlns:a16="http://schemas.microsoft.com/office/drawing/2014/main" id="{CF01A550-54B6-DB93-DD5D-FFA805C8CEA4}"/>
                  </a:ext>
                </a:extLst>
              </p:cNvPr>
              <p:cNvSpPr/>
              <p:nvPr/>
            </p:nvSpPr>
            <p:spPr>
              <a:xfrm flipH="1">
                <a:off x="3583204" y="2244759"/>
                <a:ext cx="2466535" cy="1771470"/>
              </a:xfrm>
              <a:prstGeom prst="roundRect">
                <a:avLst>
                  <a:gd name="adj" fmla="val 9100"/>
                </a:avLst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7" name="Bullet2">
                <a:extLst>
                  <a:ext uri="{FF2B5EF4-FFF2-40B4-BE49-F238E27FC236}">
                    <a16:creationId xmlns:a16="http://schemas.microsoft.com/office/drawing/2014/main" id="{B0C89EBE-7FF0-3EEE-6137-97ACFAA30444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652080" y="2583977"/>
                <a:ext cx="2355233" cy="510025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早期探索与冷启动</a:t>
                </a:r>
                <a:endParaRPr lang="en-US" dirty="0"/>
              </a:p>
            </p:txBody>
          </p:sp>
          <p:sp>
            <p:nvSpPr>
              <p:cNvPr id="68" name="Text2">
                <a:extLst>
                  <a:ext uri="{FF2B5EF4-FFF2-40B4-BE49-F238E27FC236}">
                    <a16:creationId xmlns:a16="http://schemas.microsoft.com/office/drawing/2014/main" id="{8D03F861-FB5F-C012-266E-12E20F67B0F6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652077" y="3114529"/>
                <a:ext cx="2355233" cy="80010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1956年，达特茅斯会议标志AI正式成为研究领域，随后进入“AI寒冬”。</a:t>
                </a:r>
                <a:endParaRPr lang="en-US" dirty="0"/>
              </a:p>
            </p:txBody>
          </p:sp>
          <p:sp>
            <p:nvSpPr>
              <p:cNvPr id="102" name="Icon2">
                <a:extLst>
                  <a:ext uri="{FF2B5EF4-FFF2-40B4-BE49-F238E27FC236}">
                    <a16:creationId xmlns:a16="http://schemas.microsoft.com/office/drawing/2014/main" id="{5D4D103C-F9DE-6C32-9249-378CCB68EA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28239" y="2401917"/>
                <a:ext cx="229372" cy="186086"/>
              </a:xfrm>
              <a:custGeom>
                <a:avLst/>
                <a:gdLst>
                  <a:gd name="connsiteX0" fmla="*/ 233019 w 607639"/>
                  <a:gd name="connsiteY0" fmla="*/ 262508 h 492970"/>
                  <a:gd name="connsiteX1" fmla="*/ 246267 w 607639"/>
                  <a:gd name="connsiteY1" fmla="*/ 264641 h 492970"/>
                  <a:gd name="connsiteX2" fmla="*/ 244133 w 607639"/>
                  <a:gd name="connsiteY2" fmla="*/ 277881 h 492970"/>
                  <a:gd name="connsiteX3" fmla="*/ 225728 w 607639"/>
                  <a:gd name="connsiteY3" fmla="*/ 291210 h 492970"/>
                  <a:gd name="connsiteX4" fmla="*/ 220127 w 607639"/>
                  <a:gd name="connsiteY4" fmla="*/ 292987 h 492970"/>
                  <a:gd name="connsiteX5" fmla="*/ 212480 w 607639"/>
                  <a:gd name="connsiteY5" fmla="*/ 289077 h 492970"/>
                  <a:gd name="connsiteX6" fmla="*/ 214614 w 607639"/>
                  <a:gd name="connsiteY6" fmla="*/ 275837 h 492970"/>
                  <a:gd name="connsiteX7" fmla="*/ 533498 w 607639"/>
                  <a:gd name="connsiteY7" fmla="*/ 44613 h 492970"/>
                  <a:gd name="connsiteX8" fmla="*/ 35869 w 607639"/>
                  <a:gd name="connsiteY8" fmla="*/ 236931 h 492970"/>
                  <a:gd name="connsiteX9" fmla="*/ 192607 w 607639"/>
                  <a:gd name="connsiteY9" fmla="*/ 297098 h 492970"/>
                  <a:gd name="connsiteX10" fmla="*/ 192607 w 607639"/>
                  <a:gd name="connsiteY10" fmla="*/ 297186 h 492970"/>
                  <a:gd name="connsiteX11" fmla="*/ 198215 w 607639"/>
                  <a:gd name="connsiteY11" fmla="*/ 303052 h 492970"/>
                  <a:gd name="connsiteX12" fmla="*/ 247346 w 607639"/>
                  <a:gd name="connsiteY12" fmla="*/ 454400 h 492970"/>
                  <a:gd name="connsiteX13" fmla="*/ 287665 w 607639"/>
                  <a:gd name="connsiteY13" fmla="*/ 344644 h 492970"/>
                  <a:gd name="connsiteX14" fmla="*/ 287843 w 607639"/>
                  <a:gd name="connsiteY14" fmla="*/ 343933 h 492970"/>
                  <a:gd name="connsiteX15" fmla="*/ 290068 w 607639"/>
                  <a:gd name="connsiteY15" fmla="*/ 340556 h 492970"/>
                  <a:gd name="connsiteX16" fmla="*/ 532519 w 607639"/>
                  <a:gd name="connsiteY16" fmla="*/ 68786 h 492970"/>
                  <a:gd name="connsiteX17" fmla="*/ 273513 w 607639"/>
                  <a:gd name="connsiteY17" fmla="*/ 256572 h 492970"/>
                  <a:gd name="connsiteX18" fmla="*/ 267906 w 607639"/>
                  <a:gd name="connsiteY18" fmla="*/ 258438 h 492970"/>
                  <a:gd name="connsiteX19" fmla="*/ 260251 w 607639"/>
                  <a:gd name="connsiteY19" fmla="*/ 254528 h 492970"/>
                  <a:gd name="connsiteX20" fmla="*/ 262299 w 607639"/>
                  <a:gd name="connsiteY20" fmla="*/ 241286 h 492970"/>
                  <a:gd name="connsiteX21" fmla="*/ 583875 w 607639"/>
                  <a:gd name="connsiteY21" fmla="*/ 39725 h 492970"/>
                  <a:gd name="connsiteX22" fmla="*/ 313032 w 607639"/>
                  <a:gd name="connsiteY22" fmla="*/ 343311 h 492970"/>
                  <a:gd name="connsiteX23" fmla="*/ 524953 w 607639"/>
                  <a:gd name="connsiteY23" fmla="*/ 423650 h 492970"/>
                  <a:gd name="connsiteX24" fmla="*/ 597314 w 607639"/>
                  <a:gd name="connsiteY24" fmla="*/ 0 h 492970"/>
                  <a:gd name="connsiteX25" fmla="*/ 597671 w 607639"/>
                  <a:gd name="connsiteY25" fmla="*/ 0 h 492970"/>
                  <a:gd name="connsiteX26" fmla="*/ 598116 w 607639"/>
                  <a:gd name="connsiteY26" fmla="*/ 0 h 492970"/>
                  <a:gd name="connsiteX27" fmla="*/ 598205 w 607639"/>
                  <a:gd name="connsiteY27" fmla="*/ 0 h 492970"/>
                  <a:gd name="connsiteX28" fmla="*/ 598383 w 607639"/>
                  <a:gd name="connsiteY28" fmla="*/ 0 h 492970"/>
                  <a:gd name="connsiteX29" fmla="*/ 598561 w 607639"/>
                  <a:gd name="connsiteY29" fmla="*/ 0 h 492970"/>
                  <a:gd name="connsiteX30" fmla="*/ 599006 w 607639"/>
                  <a:gd name="connsiteY30" fmla="*/ 0 h 492970"/>
                  <a:gd name="connsiteX31" fmla="*/ 599540 w 607639"/>
                  <a:gd name="connsiteY31" fmla="*/ 89 h 492970"/>
                  <a:gd name="connsiteX32" fmla="*/ 599896 w 607639"/>
                  <a:gd name="connsiteY32" fmla="*/ 177 h 492970"/>
                  <a:gd name="connsiteX33" fmla="*/ 600430 w 607639"/>
                  <a:gd name="connsiteY33" fmla="*/ 266 h 492970"/>
                  <a:gd name="connsiteX34" fmla="*/ 600697 w 607639"/>
                  <a:gd name="connsiteY34" fmla="*/ 355 h 492970"/>
                  <a:gd name="connsiteX35" fmla="*/ 600875 w 607639"/>
                  <a:gd name="connsiteY35" fmla="*/ 444 h 492970"/>
                  <a:gd name="connsiteX36" fmla="*/ 601320 w 607639"/>
                  <a:gd name="connsiteY36" fmla="*/ 533 h 492970"/>
                  <a:gd name="connsiteX37" fmla="*/ 601676 w 607639"/>
                  <a:gd name="connsiteY37" fmla="*/ 711 h 492970"/>
                  <a:gd name="connsiteX38" fmla="*/ 601854 w 607639"/>
                  <a:gd name="connsiteY38" fmla="*/ 711 h 492970"/>
                  <a:gd name="connsiteX39" fmla="*/ 601943 w 607639"/>
                  <a:gd name="connsiteY39" fmla="*/ 800 h 492970"/>
                  <a:gd name="connsiteX40" fmla="*/ 602121 w 607639"/>
                  <a:gd name="connsiteY40" fmla="*/ 888 h 492970"/>
                  <a:gd name="connsiteX41" fmla="*/ 602566 w 607639"/>
                  <a:gd name="connsiteY41" fmla="*/ 1066 h 492970"/>
                  <a:gd name="connsiteX42" fmla="*/ 602922 w 607639"/>
                  <a:gd name="connsiteY42" fmla="*/ 1333 h 492970"/>
                  <a:gd name="connsiteX43" fmla="*/ 603456 w 607639"/>
                  <a:gd name="connsiteY43" fmla="*/ 1599 h 492970"/>
                  <a:gd name="connsiteX44" fmla="*/ 603723 w 607639"/>
                  <a:gd name="connsiteY44" fmla="*/ 1777 h 492970"/>
                  <a:gd name="connsiteX45" fmla="*/ 603990 w 607639"/>
                  <a:gd name="connsiteY45" fmla="*/ 2044 h 492970"/>
                  <a:gd name="connsiteX46" fmla="*/ 604079 w 607639"/>
                  <a:gd name="connsiteY46" fmla="*/ 2044 h 492970"/>
                  <a:gd name="connsiteX47" fmla="*/ 604168 w 607639"/>
                  <a:gd name="connsiteY47" fmla="*/ 2222 h 492970"/>
                  <a:gd name="connsiteX48" fmla="*/ 604257 w 607639"/>
                  <a:gd name="connsiteY48" fmla="*/ 2222 h 492970"/>
                  <a:gd name="connsiteX49" fmla="*/ 604435 w 607639"/>
                  <a:gd name="connsiteY49" fmla="*/ 2399 h 492970"/>
                  <a:gd name="connsiteX50" fmla="*/ 604880 w 607639"/>
                  <a:gd name="connsiteY50" fmla="*/ 2844 h 492970"/>
                  <a:gd name="connsiteX51" fmla="*/ 605058 w 607639"/>
                  <a:gd name="connsiteY51" fmla="*/ 3021 h 492970"/>
                  <a:gd name="connsiteX52" fmla="*/ 605147 w 607639"/>
                  <a:gd name="connsiteY52" fmla="*/ 3110 h 492970"/>
                  <a:gd name="connsiteX53" fmla="*/ 605414 w 607639"/>
                  <a:gd name="connsiteY53" fmla="*/ 3377 h 492970"/>
                  <a:gd name="connsiteX54" fmla="*/ 605770 w 607639"/>
                  <a:gd name="connsiteY54" fmla="*/ 3821 h 492970"/>
                  <a:gd name="connsiteX55" fmla="*/ 605770 w 607639"/>
                  <a:gd name="connsiteY55" fmla="*/ 3910 h 492970"/>
                  <a:gd name="connsiteX56" fmla="*/ 605948 w 607639"/>
                  <a:gd name="connsiteY56" fmla="*/ 4088 h 492970"/>
                  <a:gd name="connsiteX57" fmla="*/ 606304 w 607639"/>
                  <a:gd name="connsiteY57" fmla="*/ 4710 h 492970"/>
                  <a:gd name="connsiteX58" fmla="*/ 606393 w 607639"/>
                  <a:gd name="connsiteY58" fmla="*/ 4888 h 492970"/>
                  <a:gd name="connsiteX59" fmla="*/ 606482 w 607639"/>
                  <a:gd name="connsiteY59" fmla="*/ 5065 h 492970"/>
                  <a:gd name="connsiteX60" fmla="*/ 606749 w 607639"/>
                  <a:gd name="connsiteY60" fmla="*/ 5510 h 492970"/>
                  <a:gd name="connsiteX61" fmla="*/ 606927 w 607639"/>
                  <a:gd name="connsiteY61" fmla="*/ 5865 h 492970"/>
                  <a:gd name="connsiteX62" fmla="*/ 607016 w 607639"/>
                  <a:gd name="connsiteY62" fmla="*/ 6132 h 492970"/>
                  <a:gd name="connsiteX63" fmla="*/ 607105 w 607639"/>
                  <a:gd name="connsiteY63" fmla="*/ 6310 h 492970"/>
                  <a:gd name="connsiteX64" fmla="*/ 607194 w 607639"/>
                  <a:gd name="connsiteY64" fmla="*/ 6843 h 492970"/>
                  <a:gd name="connsiteX65" fmla="*/ 607283 w 607639"/>
                  <a:gd name="connsiteY65" fmla="*/ 7198 h 492970"/>
                  <a:gd name="connsiteX66" fmla="*/ 607372 w 607639"/>
                  <a:gd name="connsiteY66" fmla="*/ 7198 h 492970"/>
                  <a:gd name="connsiteX67" fmla="*/ 607461 w 607639"/>
                  <a:gd name="connsiteY67" fmla="*/ 7732 h 492970"/>
                  <a:gd name="connsiteX68" fmla="*/ 607461 w 607639"/>
                  <a:gd name="connsiteY68" fmla="*/ 8087 h 492970"/>
                  <a:gd name="connsiteX69" fmla="*/ 607550 w 607639"/>
                  <a:gd name="connsiteY69" fmla="*/ 8354 h 492970"/>
                  <a:gd name="connsiteX70" fmla="*/ 607550 w 607639"/>
                  <a:gd name="connsiteY70" fmla="*/ 8620 h 492970"/>
                  <a:gd name="connsiteX71" fmla="*/ 607550 w 607639"/>
                  <a:gd name="connsiteY71" fmla="*/ 8976 h 492970"/>
                  <a:gd name="connsiteX72" fmla="*/ 607639 w 607639"/>
                  <a:gd name="connsiteY72" fmla="*/ 9509 h 492970"/>
                  <a:gd name="connsiteX73" fmla="*/ 607639 w 607639"/>
                  <a:gd name="connsiteY73" fmla="*/ 9687 h 492970"/>
                  <a:gd name="connsiteX74" fmla="*/ 607550 w 607639"/>
                  <a:gd name="connsiteY74" fmla="*/ 9953 h 492970"/>
                  <a:gd name="connsiteX75" fmla="*/ 607550 w 607639"/>
                  <a:gd name="connsiteY75" fmla="*/ 10398 h 492970"/>
                  <a:gd name="connsiteX76" fmla="*/ 607550 w 607639"/>
                  <a:gd name="connsiteY76" fmla="*/ 10842 h 492970"/>
                  <a:gd name="connsiteX77" fmla="*/ 607461 w 607639"/>
                  <a:gd name="connsiteY77" fmla="*/ 10931 h 492970"/>
                  <a:gd name="connsiteX78" fmla="*/ 541864 w 607639"/>
                  <a:gd name="connsiteY78" fmla="*/ 438048 h 492970"/>
                  <a:gd name="connsiteX79" fmla="*/ 537325 w 607639"/>
                  <a:gd name="connsiteY79" fmla="*/ 444802 h 492970"/>
                  <a:gd name="connsiteX80" fmla="*/ 532519 w 607639"/>
                  <a:gd name="connsiteY80" fmla="*/ 446135 h 492970"/>
                  <a:gd name="connsiteX81" fmla="*/ 529136 w 607639"/>
                  <a:gd name="connsiteY81" fmla="*/ 445513 h 492970"/>
                  <a:gd name="connsiteX82" fmla="*/ 302440 w 607639"/>
                  <a:gd name="connsiteY82" fmla="*/ 359574 h 492970"/>
                  <a:gd name="connsiteX83" fmla="*/ 278409 w 607639"/>
                  <a:gd name="connsiteY83" fmla="*/ 424895 h 492970"/>
                  <a:gd name="connsiteX84" fmla="*/ 308581 w 607639"/>
                  <a:gd name="connsiteY84" fmla="*/ 384192 h 492970"/>
                  <a:gd name="connsiteX85" fmla="*/ 321843 w 607639"/>
                  <a:gd name="connsiteY85" fmla="*/ 382236 h 492970"/>
                  <a:gd name="connsiteX86" fmla="*/ 323890 w 607639"/>
                  <a:gd name="connsiteY86" fmla="*/ 395478 h 492970"/>
                  <a:gd name="connsiteX87" fmla="*/ 254466 w 607639"/>
                  <a:gd name="connsiteY87" fmla="*/ 489060 h 492970"/>
                  <a:gd name="connsiteX88" fmla="*/ 254377 w 607639"/>
                  <a:gd name="connsiteY88" fmla="*/ 489149 h 492970"/>
                  <a:gd name="connsiteX89" fmla="*/ 254377 w 607639"/>
                  <a:gd name="connsiteY89" fmla="*/ 489238 h 492970"/>
                  <a:gd name="connsiteX90" fmla="*/ 254288 w 607639"/>
                  <a:gd name="connsiteY90" fmla="*/ 489327 h 492970"/>
                  <a:gd name="connsiteX91" fmla="*/ 253487 w 607639"/>
                  <a:gd name="connsiteY91" fmla="*/ 490215 h 492970"/>
                  <a:gd name="connsiteX92" fmla="*/ 253220 w 607639"/>
                  <a:gd name="connsiteY92" fmla="*/ 490482 h 492970"/>
                  <a:gd name="connsiteX93" fmla="*/ 252953 w 607639"/>
                  <a:gd name="connsiteY93" fmla="*/ 490660 h 492970"/>
                  <a:gd name="connsiteX94" fmla="*/ 252686 w 607639"/>
                  <a:gd name="connsiteY94" fmla="*/ 490926 h 492970"/>
                  <a:gd name="connsiteX95" fmla="*/ 252241 w 607639"/>
                  <a:gd name="connsiteY95" fmla="*/ 491282 h 492970"/>
                  <a:gd name="connsiteX96" fmla="*/ 252152 w 607639"/>
                  <a:gd name="connsiteY96" fmla="*/ 491282 h 492970"/>
                  <a:gd name="connsiteX97" fmla="*/ 251796 w 607639"/>
                  <a:gd name="connsiteY97" fmla="*/ 491548 h 492970"/>
                  <a:gd name="connsiteX98" fmla="*/ 251262 w 607639"/>
                  <a:gd name="connsiteY98" fmla="*/ 491815 h 492970"/>
                  <a:gd name="connsiteX99" fmla="*/ 250995 w 607639"/>
                  <a:gd name="connsiteY99" fmla="*/ 491993 h 492970"/>
                  <a:gd name="connsiteX100" fmla="*/ 250906 w 607639"/>
                  <a:gd name="connsiteY100" fmla="*/ 491993 h 492970"/>
                  <a:gd name="connsiteX101" fmla="*/ 250283 w 607639"/>
                  <a:gd name="connsiteY101" fmla="*/ 492259 h 492970"/>
                  <a:gd name="connsiteX102" fmla="*/ 249927 w 607639"/>
                  <a:gd name="connsiteY102" fmla="*/ 492437 h 492970"/>
                  <a:gd name="connsiteX103" fmla="*/ 249749 w 607639"/>
                  <a:gd name="connsiteY103" fmla="*/ 492437 h 492970"/>
                  <a:gd name="connsiteX104" fmla="*/ 249393 w 607639"/>
                  <a:gd name="connsiteY104" fmla="*/ 492526 h 492970"/>
                  <a:gd name="connsiteX105" fmla="*/ 248503 w 607639"/>
                  <a:gd name="connsiteY105" fmla="*/ 492792 h 492970"/>
                  <a:gd name="connsiteX106" fmla="*/ 248325 w 607639"/>
                  <a:gd name="connsiteY106" fmla="*/ 492792 h 492970"/>
                  <a:gd name="connsiteX107" fmla="*/ 248147 w 607639"/>
                  <a:gd name="connsiteY107" fmla="*/ 492792 h 492970"/>
                  <a:gd name="connsiteX108" fmla="*/ 246990 w 607639"/>
                  <a:gd name="connsiteY108" fmla="*/ 492881 h 492970"/>
                  <a:gd name="connsiteX109" fmla="*/ 246812 w 607639"/>
                  <a:gd name="connsiteY109" fmla="*/ 492970 h 492970"/>
                  <a:gd name="connsiteX110" fmla="*/ 245477 w 607639"/>
                  <a:gd name="connsiteY110" fmla="*/ 492792 h 492970"/>
                  <a:gd name="connsiteX111" fmla="*/ 245388 w 607639"/>
                  <a:gd name="connsiteY111" fmla="*/ 492792 h 492970"/>
                  <a:gd name="connsiteX112" fmla="*/ 245299 w 607639"/>
                  <a:gd name="connsiteY112" fmla="*/ 492792 h 492970"/>
                  <a:gd name="connsiteX113" fmla="*/ 244053 w 607639"/>
                  <a:gd name="connsiteY113" fmla="*/ 492526 h 492970"/>
                  <a:gd name="connsiteX114" fmla="*/ 243786 w 607639"/>
                  <a:gd name="connsiteY114" fmla="*/ 492437 h 492970"/>
                  <a:gd name="connsiteX115" fmla="*/ 243608 w 607639"/>
                  <a:gd name="connsiteY115" fmla="*/ 492348 h 492970"/>
                  <a:gd name="connsiteX116" fmla="*/ 242628 w 607639"/>
                  <a:gd name="connsiteY116" fmla="*/ 491904 h 492970"/>
                  <a:gd name="connsiteX117" fmla="*/ 242539 w 607639"/>
                  <a:gd name="connsiteY117" fmla="*/ 491904 h 492970"/>
                  <a:gd name="connsiteX118" fmla="*/ 242361 w 607639"/>
                  <a:gd name="connsiteY118" fmla="*/ 491815 h 492970"/>
                  <a:gd name="connsiteX119" fmla="*/ 241471 w 607639"/>
                  <a:gd name="connsiteY119" fmla="*/ 491193 h 492970"/>
                  <a:gd name="connsiteX120" fmla="*/ 241293 w 607639"/>
                  <a:gd name="connsiteY120" fmla="*/ 491104 h 492970"/>
                  <a:gd name="connsiteX121" fmla="*/ 241204 w 607639"/>
                  <a:gd name="connsiteY121" fmla="*/ 491104 h 492970"/>
                  <a:gd name="connsiteX122" fmla="*/ 241204 w 607639"/>
                  <a:gd name="connsiteY122" fmla="*/ 491015 h 492970"/>
                  <a:gd name="connsiteX123" fmla="*/ 240581 w 607639"/>
                  <a:gd name="connsiteY123" fmla="*/ 490571 h 492970"/>
                  <a:gd name="connsiteX124" fmla="*/ 240403 w 607639"/>
                  <a:gd name="connsiteY124" fmla="*/ 490393 h 492970"/>
                  <a:gd name="connsiteX125" fmla="*/ 240225 w 607639"/>
                  <a:gd name="connsiteY125" fmla="*/ 490304 h 492970"/>
                  <a:gd name="connsiteX126" fmla="*/ 240047 w 607639"/>
                  <a:gd name="connsiteY126" fmla="*/ 490126 h 492970"/>
                  <a:gd name="connsiteX127" fmla="*/ 239958 w 607639"/>
                  <a:gd name="connsiteY127" fmla="*/ 489949 h 492970"/>
                  <a:gd name="connsiteX128" fmla="*/ 239780 w 607639"/>
                  <a:gd name="connsiteY128" fmla="*/ 489771 h 492970"/>
                  <a:gd name="connsiteX129" fmla="*/ 239513 w 607639"/>
                  <a:gd name="connsiteY129" fmla="*/ 489415 h 492970"/>
                  <a:gd name="connsiteX130" fmla="*/ 239246 w 607639"/>
                  <a:gd name="connsiteY130" fmla="*/ 489149 h 492970"/>
                  <a:gd name="connsiteX131" fmla="*/ 239157 w 607639"/>
                  <a:gd name="connsiteY131" fmla="*/ 489060 h 492970"/>
                  <a:gd name="connsiteX132" fmla="*/ 239157 w 607639"/>
                  <a:gd name="connsiteY132" fmla="*/ 488971 h 492970"/>
                  <a:gd name="connsiteX133" fmla="*/ 239068 w 607639"/>
                  <a:gd name="connsiteY133" fmla="*/ 488882 h 492970"/>
                  <a:gd name="connsiteX134" fmla="*/ 238445 w 607639"/>
                  <a:gd name="connsiteY134" fmla="*/ 487905 h 492970"/>
                  <a:gd name="connsiteX135" fmla="*/ 238356 w 607639"/>
                  <a:gd name="connsiteY135" fmla="*/ 487727 h 492970"/>
                  <a:gd name="connsiteX136" fmla="*/ 237911 w 607639"/>
                  <a:gd name="connsiteY136" fmla="*/ 486571 h 492970"/>
                  <a:gd name="connsiteX137" fmla="*/ 237822 w 607639"/>
                  <a:gd name="connsiteY137" fmla="*/ 486483 h 492970"/>
                  <a:gd name="connsiteX138" fmla="*/ 237822 w 607639"/>
                  <a:gd name="connsiteY138" fmla="*/ 486394 h 492970"/>
                  <a:gd name="connsiteX139" fmla="*/ 181571 w 607639"/>
                  <a:gd name="connsiteY139" fmla="*/ 313183 h 492970"/>
                  <a:gd name="connsiteX140" fmla="*/ 6052 w 607639"/>
                  <a:gd name="connsiteY140" fmla="*/ 245818 h 492970"/>
                  <a:gd name="connsiteX141" fmla="*/ 0 w 607639"/>
                  <a:gd name="connsiteY141" fmla="*/ 237020 h 492970"/>
                  <a:gd name="connsiteX142" fmla="*/ 6052 w 607639"/>
                  <a:gd name="connsiteY142" fmla="*/ 228133 h 492970"/>
                  <a:gd name="connsiteX143" fmla="*/ 594644 w 607639"/>
                  <a:gd name="connsiteY143" fmla="*/ 622 h 492970"/>
                  <a:gd name="connsiteX144" fmla="*/ 594733 w 607639"/>
                  <a:gd name="connsiteY144" fmla="*/ 622 h 492970"/>
                  <a:gd name="connsiteX145" fmla="*/ 595000 w 607639"/>
                  <a:gd name="connsiteY145" fmla="*/ 533 h 492970"/>
                  <a:gd name="connsiteX146" fmla="*/ 595445 w 607639"/>
                  <a:gd name="connsiteY146" fmla="*/ 355 h 492970"/>
                  <a:gd name="connsiteX147" fmla="*/ 595890 w 607639"/>
                  <a:gd name="connsiteY147" fmla="*/ 266 h 492970"/>
                  <a:gd name="connsiteX148" fmla="*/ 596335 w 607639"/>
                  <a:gd name="connsiteY148" fmla="*/ 177 h 492970"/>
                  <a:gd name="connsiteX149" fmla="*/ 596780 w 607639"/>
                  <a:gd name="connsiteY149" fmla="*/ 89 h 492970"/>
                  <a:gd name="connsiteX150" fmla="*/ 597047 w 607639"/>
                  <a:gd name="connsiteY150" fmla="*/ 89 h 492970"/>
                  <a:gd name="connsiteX151" fmla="*/ 597314 w 607639"/>
                  <a:gd name="connsiteY151" fmla="*/ 0 h 49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607639" h="492970">
                    <a:moveTo>
                      <a:pt x="233019" y="262508"/>
                    </a:moveTo>
                    <a:cubicBezTo>
                      <a:pt x="237287" y="259398"/>
                      <a:pt x="243155" y="260376"/>
                      <a:pt x="246267" y="264641"/>
                    </a:cubicBezTo>
                    <a:cubicBezTo>
                      <a:pt x="249379" y="268817"/>
                      <a:pt x="248401" y="274771"/>
                      <a:pt x="244133" y="277881"/>
                    </a:cubicBezTo>
                    <a:lnTo>
                      <a:pt x="225728" y="291210"/>
                    </a:lnTo>
                    <a:cubicBezTo>
                      <a:pt x="224039" y="292454"/>
                      <a:pt x="222083" y="292987"/>
                      <a:pt x="220127" y="292987"/>
                    </a:cubicBezTo>
                    <a:cubicBezTo>
                      <a:pt x="217192" y="292987"/>
                      <a:pt x="214347" y="291654"/>
                      <a:pt x="212480" y="289077"/>
                    </a:cubicBezTo>
                    <a:cubicBezTo>
                      <a:pt x="209368" y="284901"/>
                      <a:pt x="210346" y="278947"/>
                      <a:pt x="214614" y="275837"/>
                    </a:cubicBezTo>
                    <a:close/>
                    <a:moveTo>
                      <a:pt x="533498" y="44613"/>
                    </a:moveTo>
                    <a:lnTo>
                      <a:pt x="35869" y="236931"/>
                    </a:lnTo>
                    <a:lnTo>
                      <a:pt x="192607" y="297098"/>
                    </a:lnTo>
                    <a:cubicBezTo>
                      <a:pt x="192607" y="297186"/>
                      <a:pt x="192607" y="297186"/>
                      <a:pt x="192607" y="297186"/>
                    </a:cubicBezTo>
                    <a:cubicBezTo>
                      <a:pt x="195188" y="298164"/>
                      <a:pt x="197325" y="300208"/>
                      <a:pt x="198215" y="303052"/>
                    </a:cubicBezTo>
                    <a:lnTo>
                      <a:pt x="247346" y="454400"/>
                    </a:lnTo>
                    <a:lnTo>
                      <a:pt x="287665" y="344644"/>
                    </a:lnTo>
                    <a:cubicBezTo>
                      <a:pt x="287754" y="344377"/>
                      <a:pt x="287754" y="344199"/>
                      <a:pt x="287843" y="343933"/>
                    </a:cubicBezTo>
                    <a:cubicBezTo>
                      <a:pt x="288377" y="342600"/>
                      <a:pt x="289178" y="341533"/>
                      <a:pt x="290068" y="340556"/>
                    </a:cubicBezTo>
                    <a:lnTo>
                      <a:pt x="532519" y="68786"/>
                    </a:lnTo>
                    <a:lnTo>
                      <a:pt x="273513" y="256572"/>
                    </a:lnTo>
                    <a:cubicBezTo>
                      <a:pt x="271822" y="257816"/>
                      <a:pt x="269864" y="258438"/>
                      <a:pt x="267906" y="258438"/>
                    </a:cubicBezTo>
                    <a:cubicBezTo>
                      <a:pt x="264969" y="258438"/>
                      <a:pt x="262121" y="257016"/>
                      <a:pt x="260251" y="254528"/>
                    </a:cubicBezTo>
                    <a:cubicBezTo>
                      <a:pt x="257136" y="250262"/>
                      <a:pt x="258115" y="244307"/>
                      <a:pt x="262299" y="241286"/>
                    </a:cubicBezTo>
                    <a:close/>
                    <a:moveTo>
                      <a:pt x="583875" y="39725"/>
                    </a:moveTo>
                    <a:lnTo>
                      <a:pt x="313032" y="343311"/>
                    </a:lnTo>
                    <a:lnTo>
                      <a:pt x="524953" y="423650"/>
                    </a:lnTo>
                    <a:close/>
                    <a:moveTo>
                      <a:pt x="597314" y="0"/>
                    </a:moveTo>
                    <a:cubicBezTo>
                      <a:pt x="597403" y="0"/>
                      <a:pt x="597581" y="0"/>
                      <a:pt x="597671" y="0"/>
                    </a:cubicBezTo>
                    <a:cubicBezTo>
                      <a:pt x="597849" y="0"/>
                      <a:pt x="598027" y="0"/>
                      <a:pt x="598116" y="0"/>
                    </a:cubicBezTo>
                    <a:lnTo>
                      <a:pt x="598205" y="0"/>
                    </a:lnTo>
                    <a:cubicBezTo>
                      <a:pt x="598205" y="0"/>
                      <a:pt x="598294" y="0"/>
                      <a:pt x="598383" y="0"/>
                    </a:cubicBezTo>
                    <a:cubicBezTo>
                      <a:pt x="598472" y="0"/>
                      <a:pt x="598561" y="0"/>
                      <a:pt x="598561" y="0"/>
                    </a:cubicBezTo>
                    <a:cubicBezTo>
                      <a:pt x="598739" y="0"/>
                      <a:pt x="598828" y="0"/>
                      <a:pt x="599006" y="0"/>
                    </a:cubicBezTo>
                    <a:cubicBezTo>
                      <a:pt x="599184" y="89"/>
                      <a:pt x="599362" y="89"/>
                      <a:pt x="599540" y="89"/>
                    </a:cubicBezTo>
                    <a:cubicBezTo>
                      <a:pt x="599718" y="89"/>
                      <a:pt x="599807" y="177"/>
                      <a:pt x="599896" y="177"/>
                    </a:cubicBezTo>
                    <a:cubicBezTo>
                      <a:pt x="600074" y="177"/>
                      <a:pt x="600252" y="266"/>
                      <a:pt x="600430" y="266"/>
                    </a:cubicBezTo>
                    <a:cubicBezTo>
                      <a:pt x="600519" y="266"/>
                      <a:pt x="600608" y="355"/>
                      <a:pt x="600697" y="355"/>
                    </a:cubicBezTo>
                    <a:cubicBezTo>
                      <a:pt x="600697" y="355"/>
                      <a:pt x="600786" y="355"/>
                      <a:pt x="600875" y="444"/>
                    </a:cubicBezTo>
                    <a:cubicBezTo>
                      <a:pt x="601053" y="444"/>
                      <a:pt x="601142" y="533"/>
                      <a:pt x="601320" y="533"/>
                    </a:cubicBezTo>
                    <a:cubicBezTo>
                      <a:pt x="601409" y="622"/>
                      <a:pt x="601498" y="622"/>
                      <a:pt x="601676" y="711"/>
                    </a:cubicBezTo>
                    <a:cubicBezTo>
                      <a:pt x="601676" y="711"/>
                      <a:pt x="601765" y="711"/>
                      <a:pt x="601854" y="711"/>
                    </a:cubicBezTo>
                    <a:cubicBezTo>
                      <a:pt x="601854" y="800"/>
                      <a:pt x="601943" y="800"/>
                      <a:pt x="601943" y="800"/>
                    </a:cubicBezTo>
                    <a:cubicBezTo>
                      <a:pt x="602032" y="800"/>
                      <a:pt x="602032" y="888"/>
                      <a:pt x="602121" y="888"/>
                    </a:cubicBezTo>
                    <a:cubicBezTo>
                      <a:pt x="602299" y="977"/>
                      <a:pt x="602388" y="1066"/>
                      <a:pt x="602566" y="1066"/>
                    </a:cubicBezTo>
                    <a:cubicBezTo>
                      <a:pt x="602655" y="1155"/>
                      <a:pt x="602833" y="1244"/>
                      <a:pt x="602922" y="1333"/>
                    </a:cubicBezTo>
                    <a:cubicBezTo>
                      <a:pt x="603100" y="1422"/>
                      <a:pt x="603278" y="1511"/>
                      <a:pt x="603456" y="1599"/>
                    </a:cubicBezTo>
                    <a:cubicBezTo>
                      <a:pt x="603545" y="1688"/>
                      <a:pt x="603634" y="1777"/>
                      <a:pt x="603723" y="1777"/>
                    </a:cubicBezTo>
                    <a:cubicBezTo>
                      <a:pt x="603812" y="1866"/>
                      <a:pt x="603901" y="1955"/>
                      <a:pt x="603990" y="2044"/>
                    </a:cubicBezTo>
                    <a:cubicBezTo>
                      <a:pt x="603990" y="2044"/>
                      <a:pt x="603990" y="2044"/>
                      <a:pt x="604079" y="2044"/>
                    </a:cubicBezTo>
                    <a:cubicBezTo>
                      <a:pt x="604079" y="2133"/>
                      <a:pt x="604168" y="2133"/>
                      <a:pt x="604168" y="2222"/>
                    </a:cubicBezTo>
                    <a:cubicBezTo>
                      <a:pt x="604168" y="2222"/>
                      <a:pt x="604257" y="2222"/>
                      <a:pt x="604257" y="2222"/>
                    </a:cubicBezTo>
                    <a:cubicBezTo>
                      <a:pt x="604346" y="2310"/>
                      <a:pt x="604346" y="2310"/>
                      <a:pt x="604435" y="2399"/>
                    </a:cubicBezTo>
                    <a:cubicBezTo>
                      <a:pt x="604613" y="2577"/>
                      <a:pt x="604702" y="2666"/>
                      <a:pt x="604880" y="2844"/>
                    </a:cubicBezTo>
                    <a:cubicBezTo>
                      <a:pt x="604880" y="2844"/>
                      <a:pt x="604969" y="2933"/>
                      <a:pt x="605058" y="3021"/>
                    </a:cubicBezTo>
                    <a:cubicBezTo>
                      <a:pt x="605058" y="3021"/>
                      <a:pt x="605147" y="3110"/>
                      <a:pt x="605147" y="3110"/>
                    </a:cubicBezTo>
                    <a:cubicBezTo>
                      <a:pt x="605236" y="3199"/>
                      <a:pt x="605325" y="3288"/>
                      <a:pt x="605414" y="3377"/>
                    </a:cubicBezTo>
                    <a:cubicBezTo>
                      <a:pt x="605503" y="3555"/>
                      <a:pt x="605681" y="3732"/>
                      <a:pt x="605770" y="3821"/>
                    </a:cubicBezTo>
                    <a:cubicBezTo>
                      <a:pt x="605770" y="3910"/>
                      <a:pt x="605770" y="3910"/>
                      <a:pt x="605770" y="3910"/>
                    </a:cubicBezTo>
                    <a:cubicBezTo>
                      <a:pt x="605859" y="3999"/>
                      <a:pt x="605859" y="3999"/>
                      <a:pt x="605948" y="4088"/>
                    </a:cubicBezTo>
                    <a:cubicBezTo>
                      <a:pt x="606037" y="4266"/>
                      <a:pt x="606215" y="4443"/>
                      <a:pt x="606304" y="4710"/>
                    </a:cubicBezTo>
                    <a:cubicBezTo>
                      <a:pt x="606304" y="4710"/>
                      <a:pt x="606393" y="4799"/>
                      <a:pt x="606393" y="4888"/>
                    </a:cubicBezTo>
                    <a:cubicBezTo>
                      <a:pt x="606393" y="4888"/>
                      <a:pt x="606482" y="4977"/>
                      <a:pt x="606482" y="5065"/>
                    </a:cubicBezTo>
                    <a:cubicBezTo>
                      <a:pt x="606571" y="5243"/>
                      <a:pt x="606660" y="5332"/>
                      <a:pt x="606749" y="5510"/>
                    </a:cubicBezTo>
                    <a:cubicBezTo>
                      <a:pt x="606749" y="5599"/>
                      <a:pt x="606838" y="5776"/>
                      <a:pt x="606927" y="5865"/>
                    </a:cubicBezTo>
                    <a:cubicBezTo>
                      <a:pt x="606927" y="5954"/>
                      <a:pt x="606927" y="6043"/>
                      <a:pt x="607016" y="6132"/>
                    </a:cubicBezTo>
                    <a:cubicBezTo>
                      <a:pt x="607016" y="6221"/>
                      <a:pt x="607016" y="6221"/>
                      <a:pt x="607105" y="6310"/>
                    </a:cubicBezTo>
                    <a:cubicBezTo>
                      <a:pt x="607105" y="6487"/>
                      <a:pt x="607194" y="6665"/>
                      <a:pt x="607194" y="6843"/>
                    </a:cubicBezTo>
                    <a:cubicBezTo>
                      <a:pt x="607283" y="6932"/>
                      <a:pt x="607283" y="7021"/>
                      <a:pt x="607283" y="7198"/>
                    </a:cubicBezTo>
                    <a:cubicBezTo>
                      <a:pt x="607372" y="7198"/>
                      <a:pt x="607372" y="7198"/>
                      <a:pt x="607372" y="7198"/>
                    </a:cubicBezTo>
                    <a:cubicBezTo>
                      <a:pt x="607372" y="7376"/>
                      <a:pt x="607372" y="7554"/>
                      <a:pt x="607461" y="7732"/>
                    </a:cubicBezTo>
                    <a:cubicBezTo>
                      <a:pt x="607461" y="7820"/>
                      <a:pt x="607461" y="7998"/>
                      <a:pt x="607461" y="8087"/>
                    </a:cubicBezTo>
                    <a:cubicBezTo>
                      <a:pt x="607550" y="8176"/>
                      <a:pt x="607550" y="8265"/>
                      <a:pt x="607550" y="8354"/>
                    </a:cubicBezTo>
                    <a:cubicBezTo>
                      <a:pt x="607550" y="8443"/>
                      <a:pt x="607550" y="8531"/>
                      <a:pt x="607550" y="8620"/>
                    </a:cubicBezTo>
                    <a:cubicBezTo>
                      <a:pt x="607550" y="8798"/>
                      <a:pt x="607550" y="8887"/>
                      <a:pt x="607550" y="8976"/>
                    </a:cubicBezTo>
                    <a:cubicBezTo>
                      <a:pt x="607639" y="9154"/>
                      <a:pt x="607639" y="9331"/>
                      <a:pt x="607639" y="9509"/>
                    </a:cubicBezTo>
                    <a:cubicBezTo>
                      <a:pt x="607639" y="9598"/>
                      <a:pt x="607639" y="9687"/>
                      <a:pt x="607639" y="9687"/>
                    </a:cubicBezTo>
                    <a:cubicBezTo>
                      <a:pt x="607639" y="9776"/>
                      <a:pt x="607639" y="9864"/>
                      <a:pt x="607550" y="9953"/>
                    </a:cubicBezTo>
                    <a:cubicBezTo>
                      <a:pt x="607550" y="10131"/>
                      <a:pt x="607550" y="10220"/>
                      <a:pt x="607550" y="10398"/>
                    </a:cubicBezTo>
                    <a:cubicBezTo>
                      <a:pt x="607550" y="10575"/>
                      <a:pt x="607550" y="10664"/>
                      <a:pt x="607550" y="10842"/>
                    </a:cubicBezTo>
                    <a:cubicBezTo>
                      <a:pt x="607461" y="10842"/>
                      <a:pt x="607461" y="10931"/>
                      <a:pt x="607461" y="10931"/>
                    </a:cubicBezTo>
                    <a:lnTo>
                      <a:pt x="541864" y="438048"/>
                    </a:lnTo>
                    <a:cubicBezTo>
                      <a:pt x="541508" y="440892"/>
                      <a:pt x="539817" y="443380"/>
                      <a:pt x="537325" y="444802"/>
                    </a:cubicBezTo>
                    <a:cubicBezTo>
                      <a:pt x="535812" y="445691"/>
                      <a:pt x="534210" y="446135"/>
                      <a:pt x="532519" y="446135"/>
                    </a:cubicBezTo>
                    <a:cubicBezTo>
                      <a:pt x="531362" y="446135"/>
                      <a:pt x="530205" y="445957"/>
                      <a:pt x="529136" y="445513"/>
                    </a:cubicBezTo>
                    <a:lnTo>
                      <a:pt x="302440" y="359574"/>
                    </a:lnTo>
                    <a:lnTo>
                      <a:pt x="278409" y="424895"/>
                    </a:lnTo>
                    <a:lnTo>
                      <a:pt x="308581" y="384192"/>
                    </a:lnTo>
                    <a:cubicBezTo>
                      <a:pt x="311697" y="380015"/>
                      <a:pt x="317660" y="379126"/>
                      <a:pt x="321843" y="382236"/>
                    </a:cubicBezTo>
                    <a:cubicBezTo>
                      <a:pt x="326115" y="385347"/>
                      <a:pt x="327005" y="391301"/>
                      <a:pt x="323890" y="395478"/>
                    </a:cubicBezTo>
                    <a:lnTo>
                      <a:pt x="254466" y="489060"/>
                    </a:lnTo>
                    <a:cubicBezTo>
                      <a:pt x="254466" y="489149"/>
                      <a:pt x="254466" y="489149"/>
                      <a:pt x="254377" y="489149"/>
                    </a:cubicBezTo>
                    <a:cubicBezTo>
                      <a:pt x="254377" y="489238"/>
                      <a:pt x="254377" y="489238"/>
                      <a:pt x="254377" y="489238"/>
                    </a:cubicBezTo>
                    <a:cubicBezTo>
                      <a:pt x="254288" y="489327"/>
                      <a:pt x="254288" y="489327"/>
                      <a:pt x="254288" y="489327"/>
                    </a:cubicBezTo>
                    <a:cubicBezTo>
                      <a:pt x="254021" y="489682"/>
                      <a:pt x="253754" y="489949"/>
                      <a:pt x="253487" y="490215"/>
                    </a:cubicBezTo>
                    <a:cubicBezTo>
                      <a:pt x="253398" y="490304"/>
                      <a:pt x="253309" y="490393"/>
                      <a:pt x="253220" y="490482"/>
                    </a:cubicBezTo>
                    <a:cubicBezTo>
                      <a:pt x="253131" y="490482"/>
                      <a:pt x="253042" y="490571"/>
                      <a:pt x="252953" y="490660"/>
                    </a:cubicBezTo>
                    <a:cubicBezTo>
                      <a:pt x="252864" y="490748"/>
                      <a:pt x="252775" y="490837"/>
                      <a:pt x="252686" y="490926"/>
                    </a:cubicBezTo>
                    <a:cubicBezTo>
                      <a:pt x="252597" y="491015"/>
                      <a:pt x="252419" y="491104"/>
                      <a:pt x="252241" y="491282"/>
                    </a:cubicBezTo>
                    <a:cubicBezTo>
                      <a:pt x="252241" y="491282"/>
                      <a:pt x="252152" y="491282"/>
                      <a:pt x="252152" y="491282"/>
                    </a:cubicBezTo>
                    <a:cubicBezTo>
                      <a:pt x="252063" y="491371"/>
                      <a:pt x="251885" y="491459"/>
                      <a:pt x="251796" y="491548"/>
                    </a:cubicBezTo>
                    <a:cubicBezTo>
                      <a:pt x="251618" y="491637"/>
                      <a:pt x="251440" y="491726"/>
                      <a:pt x="251262" y="491815"/>
                    </a:cubicBezTo>
                    <a:cubicBezTo>
                      <a:pt x="251173" y="491904"/>
                      <a:pt x="251084" y="491904"/>
                      <a:pt x="250995" y="491993"/>
                    </a:cubicBezTo>
                    <a:cubicBezTo>
                      <a:pt x="250995" y="491993"/>
                      <a:pt x="250995" y="491993"/>
                      <a:pt x="250906" y="491993"/>
                    </a:cubicBezTo>
                    <a:cubicBezTo>
                      <a:pt x="250728" y="492082"/>
                      <a:pt x="250461" y="492170"/>
                      <a:pt x="250283" y="492259"/>
                    </a:cubicBezTo>
                    <a:cubicBezTo>
                      <a:pt x="250194" y="492348"/>
                      <a:pt x="250016" y="492348"/>
                      <a:pt x="249927" y="492437"/>
                    </a:cubicBezTo>
                    <a:cubicBezTo>
                      <a:pt x="249838" y="492437"/>
                      <a:pt x="249838" y="492437"/>
                      <a:pt x="249749" y="492437"/>
                    </a:cubicBezTo>
                    <a:cubicBezTo>
                      <a:pt x="249660" y="492526"/>
                      <a:pt x="249571" y="492526"/>
                      <a:pt x="249393" y="492526"/>
                    </a:cubicBezTo>
                    <a:cubicBezTo>
                      <a:pt x="249126" y="492615"/>
                      <a:pt x="248859" y="492704"/>
                      <a:pt x="248503" y="492792"/>
                    </a:cubicBezTo>
                    <a:cubicBezTo>
                      <a:pt x="248414" y="492792"/>
                      <a:pt x="248414" y="492792"/>
                      <a:pt x="248325" y="492792"/>
                    </a:cubicBezTo>
                    <a:cubicBezTo>
                      <a:pt x="248236" y="492792"/>
                      <a:pt x="248147" y="492792"/>
                      <a:pt x="248147" y="492792"/>
                    </a:cubicBezTo>
                    <a:cubicBezTo>
                      <a:pt x="247702" y="492881"/>
                      <a:pt x="247346" y="492881"/>
                      <a:pt x="246990" y="492881"/>
                    </a:cubicBezTo>
                    <a:cubicBezTo>
                      <a:pt x="246901" y="492881"/>
                      <a:pt x="246901" y="492970"/>
                      <a:pt x="246812" y="492970"/>
                    </a:cubicBezTo>
                    <a:cubicBezTo>
                      <a:pt x="246367" y="492970"/>
                      <a:pt x="245922" y="492881"/>
                      <a:pt x="245477" y="492792"/>
                    </a:cubicBezTo>
                    <a:cubicBezTo>
                      <a:pt x="245477" y="492792"/>
                      <a:pt x="245388" y="492792"/>
                      <a:pt x="245388" y="492792"/>
                    </a:cubicBezTo>
                    <a:cubicBezTo>
                      <a:pt x="245299" y="492792"/>
                      <a:pt x="245299" y="492792"/>
                      <a:pt x="245299" y="492792"/>
                    </a:cubicBezTo>
                    <a:cubicBezTo>
                      <a:pt x="244854" y="492704"/>
                      <a:pt x="244498" y="492615"/>
                      <a:pt x="244053" y="492526"/>
                    </a:cubicBezTo>
                    <a:cubicBezTo>
                      <a:pt x="243964" y="492437"/>
                      <a:pt x="243875" y="492437"/>
                      <a:pt x="243786" y="492437"/>
                    </a:cubicBezTo>
                    <a:cubicBezTo>
                      <a:pt x="243697" y="492437"/>
                      <a:pt x="243608" y="492348"/>
                      <a:pt x="243608" y="492348"/>
                    </a:cubicBezTo>
                    <a:cubicBezTo>
                      <a:pt x="243251" y="492259"/>
                      <a:pt x="242895" y="492082"/>
                      <a:pt x="242628" y="491904"/>
                    </a:cubicBezTo>
                    <a:cubicBezTo>
                      <a:pt x="242628" y="491904"/>
                      <a:pt x="242539" y="491904"/>
                      <a:pt x="242539" y="491904"/>
                    </a:cubicBezTo>
                    <a:cubicBezTo>
                      <a:pt x="242539" y="491904"/>
                      <a:pt x="242450" y="491815"/>
                      <a:pt x="242361" y="491815"/>
                    </a:cubicBezTo>
                    <a:cubicBezTo>
                      <a:pt x="242094" y="491637"/>
                      <a:pt x="241738" y="491459"/>
                      <a:pt x="241471" y="491193"/>
                    </a:cubicBezTo>
                    <a:cubicBezTo>
                      <a:pt x="241382" y="491193"/>
                      <a:pt x="241293" y="491104"/>
                      <a:pt x="241293" y="491104"/>
                    </a:cubicBezTo>
                    <a:cubicBezTo>
                      <a:pt x="241204" y="491104"/>
                      <a:pt x="241204" y="491104"/>
                      <a:pt x="241204" y="491104"/>
                    </a:cubicBezTo>
                    <a:cubicBezTo>
                      <a:pt x="241204" y="491015"/>
                      <a:pt x="241204" y="491015"/>
                      <a:pt x="241204" y="491015"/>
                    </a:cubicBezTo>
                    <a:cubicBezTo>
                      <a:pt x="240937" y="490926"/>
                      <a:pt x="240759" y="490748"/>
                      <a:pt x="240581" y="490571"/>
                    </a:cubicBezTo>
                    <a:cubicBezTo>
                      <a:pt x="240581" y="490571"/>
                      <a:pt x="240492" y="490482"/>
                      <a:pt x="240403" y="490393"/>
                    </a:cubicBezTo>
                    <a:cubicBezTo>
                      <a:pt x="240403" y="490393"/>
                      <a:pt x="240314" y="490304"/>
                      <a:pt x="240225" y="490304"/>
                    </a:cubicBezTo>
                    <a:cubicBezTo>
                      <a:pt x="240225" y="490215"/>
                      <a:pt x="240136" y="490126"/>
                      <a:pt x="240047" y="490126"/>
                    </a:cubicBezTo>
                    <a:lnTo>
                      <a:pt x="239958" y="489949"/>
                    </a:lnTo>
                    <a:cubicBezTo>
                      <a:pt x="239869" y="489949"/>
                      <a:pt x="239780" y="489860"/>
                      <a:pt x="239780" y="489771"/>
                    </a:cubicBezTo>
                    <a:cubicBezTo>
                      <a:pt x="239691" y="489682"/>
                      <a:pt x="239602" y="489504"/>
                      <a:pt x="239513" y="489415"/>
                    </a:cubicBezTo>
                    <a:cubicBezTo>
                      <a:pt x="239424" y="489327"/>
                      <a:pt x="239335" y="489238"/>
                      <a:pt x="239246" y="489149"/>
                    </a:cubicBezTo>
                    <a:cubicBezTo>
                      <a:pt x="239246" y="489149"/>
                      <a:pt x="239246" y="489060"/>
                      <a:pt x="239157" y="489060"/>
                    </a:cubicBezTo>
                    <a:cubicBezTo>
                      <a:pt x="239157" y="489060"/>
                      <a:pt x="239157" y="489060"/>
                      <a:pt x="239157" y="488971"/>
                    </a:cubicBezTo>
                    <a:cubicBezTo>
                      <a:pt x="239157" y="488971"/>
                      <a:pt x="239068" y="488971"/>
                      <a:pt x="239068" y="488882"/>
                    </a:cubicBezTo>
                    <a:cubicBezTo>
                      <a:pt x="238890" y="488616"/>
                      <a:pt x="238623" y="488260"/>
                      <a:pt x="238445" y="487905"/>
                    </a:cubicBezTo>
                    <a:cubicBezTo>
                      <a:pt x="238445" y="487816"/>
                      <a:pt x="238445" y="487816"/>
                      <a:pt x="238356" y="487727"/>
                    </a:cubicBezTo>
                    <a:cubicBezTo>
                      <a:pt x="238178" y="487371"/>
                      <a:pt x="238000" y="487016"/>
                      <a:pt x="237911" y="486571"/>
                    </a:cubicBezTo>
                    <a:cubicBezTo>
                      <a:pt x="237911" y="486571"/>
                      <a:pt x="237822" y="486483"/>
                      <a:pt x="237822" y="486483"/>
                    </a:cubicBezTo>
                    <a:cubicBezTo>
                      <a:pt x="237822" y="486394"/>
                      <a:pt x="237822" y="486394"/>
                      <a:pt x="237822" y="486394"/>
                    </a:cubicBezTo>
                    <a:lnTo>
                      <a:pt x="181571" y="313183"/>
                    </a:lnTo>
                    <a:lnTo>
                      <a:pt x="6052" y="245818"/>
                    </a:lnTo>
                    <a:cubicBezTo>
                      <a:pt x="2403" y="244396"/>
                      <a:pt x="0" y="240930"/>
                      <a:pt x="0" y="237020"/>
                    </a:cubicBezTo>
                    <a:cubicBezTo>
                      <a:pt x="0" y="233110"/>
                      <a:pt x="2403" y="229555"/>
                      <a:pt x="6052" y="228133"/>
                    </a:cubicBezTo>
                    <a:lnTo>
                      <a:pt x="594644" y="622"/>
                    </a:lnTo>
                    <a:cubicBezTo>
                      <a:pt x="594733" y="622"/>
                      <a:pt x="594733" y="622"/>
                      <a:pt x="594733" y="622"/>
                    </a:cubicBezTo>
                    <a:cubicBezTo>
                      <a:pt x="594822" y="622"/>
                      <a:pt x="594911" y="533"/>
                      <a:pt x="595000" y="533"/>
                    </a:cubicBezTo>
                    <a:cubicBezTo>
                      <a:pt x="595178" y="444"/>
                      <a:pt x="595267" y="444"/>
                      <a:pt x="595445" y="355"/>
                    </a:cubicBezTo>
                    <a:cubicBezTo>
                      <a:pt x="595623" y="355"/>
                      <a:pt x="595712" y="266"/>
                      <a:pt x="595890" y="266"/>
                    </a:cubicBezTo>
                    <a:cubicBezTo>
                      <a:pt x="596068" y="177"/>
                      <a:pt x="596246" y="177"/>
                      <a:pt x="596335" y="177"/>
                    </a:cubicBezTo>
                    <a:cubicBezTo>
                      <a:pt x="596513" y="177"/>
                      <a:pt x="596602" y="89"/>
                      <a:pt x="596780" y="89"/>
                    </a:cubicBezTo>
                    <a:cubicBezTo>
                      <a:pt x="596869" y="89"/>
                      <a:pt x="596958" y="89"/>
                      <a:pt x="597047" y="89"/>
                    </a:cubicBezTo>
                    <a:cubicBezTo>
                      <a:pt x="597136" y="89"/>
                      <a:pt x="597225" y="0"/>
                      <a:pt x="5973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F8DC645-71A5-1A0B-EF2E-ECD94B1BC6B1}"/>
                </a:ext>
              </a:extLst>
            </p:cNvPr>
            <p:cNvGrpSpPr/>
            <p:nvPr/>
          </p:nvGrpSpPr>
          <p:grpSpPr>
            <a:xfrm>
              <a:off x="6192447" y="2149617"/>
              <a:ext cx="2591871" cy="1866612"/>
              <a:chOff x="6192447" y="2149617"/>
              <a:chExt cx="2591871" cy="1866612"/>
            </a:xfrm>
          </p:grpSpPr>
          <p:sp>
            <p:nvSpPr>
              <p:cNvPr id="71" name="Shape3">
                <a:extLst>
                  <a:ext uri="{FF2B5EF4-FFF2-40B4-BE49-F238E27FC236}">
                    <a16:creationId xmlns:a16="http://schemas.microsoft.com/office/drawing/2014/main" id="{EB86A68E-8D55-1273-D464-76CE9FC85AF0}"/>
                  </a:ext>
                </a:extLst>
              </p:cNvPr>
              <p:cNvSpPr/>
              <p:nvPr/>
            </p:nvSpPr>
            <p:spPr>
              <a:xfrm rot="21372837" flipH="1">
                <a:off x="6192447" y="2149617"/>
                <a:ext cx="2564051" cy="1771471"/>
              </a:xfrm>
              <a:prstGeom prst="roundRect">
                <a:avLst>
                  <a:gd name="adj" fmla="val 9100"/>
                </a:avLst>
              </a:prstGeom>
              <a:solidFill>
                <a:schemeClr val="accent3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2" name="ComponentBackground3">
                <a:extLst>
                  <a:ext uri="{FF2B5EF4-FFF2-40B4-BE49-F238E27FC236}">
                    <a16:creationId xmlns:a16="http://schemas.microsoft.com/office/drawing/2014/main" id="{8F363D9D-FA0C-B8E8-797B-EFEA99E42BC7}"/>
                  </a:ext>
                </a:extLst>
              </p:cNvPr>
              <p:cNvSpPr/>
              <p:nvPr/>
            </p:nvSpPr>
            <p:spPr>
              <a:xfrm flipH="1">
                <a:off x="6317783" y="2244759"/>
                <a:ext cx="2466535" cy="1771470"/>
              </a:xfrm>
              <a:prstGeom prst="roundRect">
                <a:avLst>
                  <a:gd name="adj" fmla="val 9100"/>
                </a:avLst>
              </a:prstGeom>
              <a:solidFill>
                <a:schemeClr val="bg1"/>
              </a:solidFill>
              <a:ln w="25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3" name="Bullet3">
                <a:extLst>
                  <a:ext uri="{FF2B5EF4-FFF2-40B4-BE49-F238E27FC236}">
                    <a16:creationId xmlns:a16="http://schemas.microsoft.com/office/drawing/2014/main" id="{2F0D3CF6-2280-F961-8A6A-74324E840022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386660" y="2583977"/>
                <a:ext cx="2355233" cy="510025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规则驱动的专家系统</a:t>
                </a:r>
                <a:endParaRPr lang="en-US" dirty="0"/>
              </a:p>
            </p:txBody>
          </p:sp>
          <p:sp>
            <p:nvSpPr>
              <p:cNvPr id="74" name="Text3">
                <a:extLst>
                  <a:ext uri="{FF2B5EF4-FFF2-40B4-BE49-F238E27FC236}">
                    <a16:creationId xmlns:a16="http://schemas.microsoft.com/office/drawing/2014/main" id="{7A3C61B9-BE6C-A9AC-08E0-5A0176789C76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6386657" y="3114529"/>
                <a:ext cx="2355233" cy="80010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20世纪70年代至80年代，专家系统兴起，AI应用于特定领域问题解决。</a:t>
                </a:r>
                <a:endParaRPr lang="en-US" dirty="0"/>
              </a:p>
            </p:txBody>
          </p:sp>
          <p:sp>
            <p:nvSpPr>
              <p:cNvPr id="103" name="Icon3">
                <a:extLst>
                  <a:ext uri="{FF2B5EF4-FFF2-40B4-BE49-F238E27FC236}">
                    <a16:creationId xmlns:a16="http://schemas.microsoft.com/office/drawing/2014/main" id="{BF079FAC-731E-45C9-A0A5-6612BFFB9C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57900" y="2371381"/>
                <a:ext cx="238221" cy="237861"/>
              </a:xfrm>
              <a:custGeom>
                <a:avLst/>
                <a:gdLst>
                  <a:gd name="connsiteX0" fmla="*/ 539358 w 607639"/>
                  <a:gd name="connsiteY0" fmla="*/ 496160 h 606722"/>
                  <a:gd name="connsiteX1" fmla="*/ 534552 w 607639"/>
                  <a:gd name="connsiteY1" fmla="*/ 511001 h 606722"/>
                  <a:gd name="connsiteX2" fmla="*/ 525475 w 607639"/>
                  <a:gd name="connsiteY2" fmla="*/ 517577 h 606722"/>
                  <a:gd name="connsiteX3" fmla="*/ 509990 w 607639"/>
                  <a:gd name="connsiteY3" fmla="*/ 517577 h 606722"/>
                  <a:gd name="connsiteX4" fmla="*/ 522538 w 607639"/>
                  <a:gd name="connsiteY4" fmla="*/ 526730 h 606722"/>
                  <a:gd name="connsiteX5" fmla="*/ 526009 w 607639"/>
                  <a:gd name="connsiteY5" fmla="*/ 537304 h 606722"/>
                  <a:gd name="connsiteX6" fmla="*/ 521203 w 607639"/>
                  <a:gd name="connsiteY6" fmla="*/ 552056 h 606722"/>
                  <a:gd name="connsiteX7" fmla="*/ 533751 w 607639"/>
                  <a:gd name="connsiteY7" fmla="*/ 542992 h 606722"/>
                  <a:gd name="connsiteX8" fmla="*/ 544964 w 607639"/>
                  <a:gd name="connsiteY8" fmla="*/ 542992 h 606722"/>
                  <a:gd name="connsiteX9" fmla="*/ 557601 w 607639"/>
                  <a:gd name="connsiteY9" fmla="*/ 552056 h 606722"/>
                  <a:gd name="connsiteX10" fmla="*/ 552706 w 607639"/>
                  <a:gd name="connsiteY10" fmla="*/ 537304 h 606722"/>
                  <a:gd name="connsiteX11" fmla="*/ 556177 w 607639"/>
                  <a:gd name="connsiteY11" fmla="*/ 526730 h 606722"/>
                  <a:gd name="connsiteX12" fmla="*/ 568814 w 607639"/>
                  <a:gd name="connsiteY12" fmla="*/ 517577 h 606722"/>
                  <a:gd name="connsiteX13" fmla="*/ 553240 w 607639"/>
                  <a:gd name="connsiteY13" fmla="*/ 517577 h 606722"/>
                  <a:gd name="connsiteX14" fmla="*/ 544163 w 607639"/>
                  <a:gd name="connsiteY14" fmla="*/ 511001 h 606722"/>
                  <a:gd name="connsiteX15" fmla="*/ 392943 w 607639"/>
                  <a:gd name="connsiteY15" fmla="*/ 496160 h 606722"/>
                  <a:gd name="connsiteX16" fmla="*/ 388138 w 607639"/>
                  <a:gd name="connsiteY16" fmla="*/ 511001 h 606722"/>
                  <a:gd name="connsiteX17" fmla="*/ 379062 w 607639"/>
                  <a:gd name="connsiteY17" fmla="*/ 517577 h 606722"/>
                  <a:gd name="connsiteX18" fmla="*/ 363491 w 607639"/>
                  <a:gd name="connsiteY18" fmla="*/ 517577 h 606722"/>
                  <a:gd name="connsiteX19" fmla="*/ 376126 w 607639"/>
                  <a:gd name="connsiteY19" fmla="*/ 526730 h 606722"/>
                  <a:gd name="connsiteX20" fmla="*/ 379596 w 607639"/>
                  <a:gd name="connsiteY20" fmla="*/ 537304 h 606722"/>
                  <a:gd name="connsiteX21" fmla="*/ 374791 w 607639"/>
                  <a:gd name="connsiteY21" fmla="*/ 552056 h 606722"/>
                  <a:gd name="connsiteX22" fmla="*/ 387338 w 607639"/>
                  <a:gd name="connsiteY22" fmla="*/ 542992 h 606722"/>
                  <a:gd name="connsiteX23" fmla="*/ 398549 w 607639"/>
                  <a:gd name="connsiteY23" fmla="*/ 542992 h 606722"/>
                  <a:gd name="connsiteX24" fmla="*/ 411095 w 607639"/>
                  <a:gd name="connsiteY24" fmla="*/ 552056 h 606722"/>
                  <a:gd name="connsiteX25" fmla="*/ 406290 w 607639"/>
                  <a:gd name="connsiteY25" fmla="*/ 537304 h 606722"/>
                  <a:gd name="connsiteX26" fmla="*/ 409761 w 607639"/>
                  <a:gd name="connsiteY26" fmla="*/ 526730 h 606722"/>
                  <a:gd name="connsiteX27" fmla="*/ 422396 w 607639"/>
                  <a:gd name="connsiteY27" fmla="*/ 517577 h 606722"/>
                  <a:gd name="connsiteX28" fmla="*/ 406824 w 607639"/>
                  <a:gd name="connsiteY28" fmla="*/ 517577 h 606722"/>
                  <a:gd name="connsiteX29" fmla="*/ 397748 w 607639"/>
                  <a:gd name="connsiteY29" fmla="*/ 511001 h 606722"/>
                  <a:gd name="connsiteX30" fmla="*/ 539358 w 607639"/>
                  <a:gd name="connsiteY30" fmla="*/ 455994 h 606722"/>
                  <a:gd name="connsiteX31" fmla="*/ 548435 w 607639"/>
                  <a:gd name="connsiteY31" fmla="*/ 462570 h 606722"/>
                  <a:gd name="connsiteX32" fmla="*/ 560182 w 607639"/>
                  <a:gd name="connsiteY32" fmla="*/ 498560 h 606722"/>
                  <a:gd name="connsiteX33" fmla="*/ 598092 w 607639"/>
                  <a:gd name="connsiteY33" fmla="*/ 498560 h 606722"/>
                  <a:gd name="connsiteX34" fmla="*/ 607080 w 607639"/>
                  <a:gd name="connsiteY34" fmla="*/ 505136 h 606722"/>
                  <a:gd name="connsiteX35" fmla="*/ 603699 w 607639"/>
                  <a:gd name="connsiteY35" fmla="*/ 515711 h 606722"/>
                  <a:gd name="connsiteX36" fmla="*/ 572996 w 607639"/>
                  <a:gd name="connsiteY36" fmla="*/ 538015 h 606722"/>
                  <a:gd name="connsiteX37" fmla="*/ 584743 w 607639"/>
                  <a:gd name="connsiteY37" fmla="*/ 574005 h 606722"/>
                  <a:gd name="connsiteX38" fmla="*/ 581985 w 607639"/>
                  <a:gd name="connsiteY38" fmla="*/ 584047 h 606722"/>
                  <a:gd name="connsiteX39" fmla="*/ 570060 w 607639"/>
                  <a:gd name="connsiteY39" fmla="*/ 584669 h 606722"/>
                  <a:gd name="connsiteX40" fmla="*/ 539358 w 607639"/>
                  <a:gd name="connsiteY40" fmla="*/ 562364 h 606722"/>
                  <a:gd name="connsiteX41" fmla="*/ 508656 w 607639"/>
                  <a:gd name="connsiteY41" fmla="*/ 584669 h 606722"/>
                  <a:gd name="connsiteX42" fmla="*/ 497176 w 607639"/>
                  <a:gd name="connsiteY42" fmla="*/ 584402 h 606722"/>
                  <a:gd name="connsiteX43" fmla="*/ 494061 w 607639"/>
                  <a:gd name="connsiteY43" fmla="*/ 574005 h 606722"/>
                  <a:gd name="connsiteX44" fmla="*/ 505808 w 607639"/>
                  <a:gd name="connsiteY44" fmla="*/ 538015 h 606722"/>
                  <a:gd name="connsiteX45" fmla="*/ 475105 w 607639"/>
                  <a:gd name="connsiteY45" fmla="*/ 515711 h 606722"/>
                  <a:gd name="connsiteX46" fmla="*/ 471635 w 607639"/>
                  <a:gd name="connsiteY46" fmla="*/ 505136 h 606722"/>
                  <a:gd name="connsiteX47" fmla="*/ 480712 w 607639"/>
                  <a:gd name="connsiteY47" fmla="*/ 498560 h 606722"/>
                  <a:gd name="connsiteX48" fmla="*/ 518623 w 607639"/>
                  <a:gd name="connsiteY48" fmla="*/ 498560 h 606722"/>
                  <a:gd name="connsiteX49" fmla="*/ 530369 w 607639"/>
                  <a:gd name="connsiteY49" fmla="*/ 462570 h 606722"/>
                  <a:gd name="connsiteX50" fmla="*/ 539358 w 607639"/>
                  <a:gd name="connsiteY50" fmla="*/ 455994 h 606722"/>
                  <a:gd name="connsiteX51" fmla="*/ 392943 w 607639"/>
                  <a:gd name="connsiteY51" fmla="*/ 455994 h 606722"/>
                  <a:gd name="connsiteX52" fmla="*/ 402019 w 607639"/>
                  <a:gd name="connsiteY52" fmla="*/ 462570 h 606722"/>
                  <a:gd name="connsiteX53" fmla="*/ 413676 w 607639"/>
                  <a:gd name="connsiteY53" fmla="*/ 498560 h 606722"/>
                  <a:gd name="connsiteX54" fmla="*/ 451670 w 607639"/>
                  <a:gd name="connsiteY54" fmla="*/ 498560 h 606722"/>
                  <a:gd name="connsiteX55" fmla="*/ 460657 w 607639"/>
                  <a:gd name="connsiteY55" fmla="*/ 505136 h 606722"/>
                  <a:gd name="connsiteX56" fmla="*/ 457187 w 607639"/>
                  <a:gd name="connsiteY56" fmla="*/ 515711 h 606722"/>
                  <a:gd name="connsiteX57" fmla="*/ 426578 w 607639"/>
                  <a:gd name="connsiteY57" fmla="*/ 538015 h 606722"/>
                  <a:gd name="connsiteX58" fmla="*/ 438234 w 607639"/>
                  <a:gd name="connsiteY58" fmla="*/ 574005 h 606722"/>
                  <a:gd name="connsiteX59" fmla="*/ 435565 w 607639"/>
                  <a:gd name="connsiteY59" fmla="*/ 584047 h 606722"/>
                  <a:gd name="connsiteX60" fmla="*/ 423641 w 607639"/>
                  <a:gd name="connsiteY60" fmla="*/ 584669 h 606722"/>
                  <a:gd name="connsiteX61" fmla="*/ 392943 w 607639"/>
                  <a:gd name="connsiteY61" fmla="*/ 562364 h 606722"/>
                  <a:gd name="connsiteX62" fmla="*/ 362245 w 607639"/>
                  <a:gd name="connsiteY62" fmla="*/ 584669 h 606722"/>
                  <a:gd name="connsiteX63" fmla="*/ 350767 w 607639"/>
                  <a:gd name="connsiteY63" fmla="*/ 584402 h 606722"/>
                  <a:gd name="connsiteX64" fmla="*/ 347653 w 607639"/>
                  <a:gd name="connsiteY64" fmla="*/ 574005 h 606722"/>
                  <a:gd name="connsiteX65" fmla="*/ 359309 w 607639"/>
                  <a:gd name="connsiteY65" fmla="*/ 538015 h 606722"/>
                  <a:gd name="connsiteX66" fmla="*/ 328700 w 607639"/>
                  <a:gd name="connsiteY66" fmla="*/ 515711 h 606722"/>
                  <a:gd name="connsiteX67" fmla="*/ 325230 w 607639"/>
                  <a:gd name="connsiteY67" fmla="*/ 505136 h 606722"/>
                  <a:gd name="connsiteX68" fmla="*/ 334217 w 607639"/>
                  <a:gd name="connsiteY68" fmla="*/ 498560 h 606722"/>
                  <a:gd name="connsiteX69" fmla="*/ 372211 w 607639"/>
                  <a:gd name="connsiteY69" fmla="*/ 498560 h 606722"/>
                  <a:gd name="connsiteX70" fmla="*/ 383867 w 607639"/>
                  <a:gd name="connsiteY70" fmla="*/ 462570 h 606722"/>
                  <a:gd name="connsiteX71" fmla="*/ 392943 w 607639"/>
                  <a:gd name="connsiteY71" fmla="*/ 455994 h 606722"/>
                  <a:gd name="connsiteX72" fmla="*/ 161633 w 607639"/>
                  <a:gd name="connsiteY72" fmla="*/ 424270 h 606722"/>
                  <a:gd name="connsiteX73" fmla="*/ 140806 w 607639"/>
                  <a:gd name="connsiteY73" fmla="*/ 445243 h 606722"/>
                  <a:gd name="connsiteX74" fmla="*/ 161722 w 607639"/>
                  <a:gd name="connsiteY74" fmla="*/ 466128 h 606722"/>
                  <a:gd name="connsiteX75" fmla="*/ 182639 w 607639"/>
                  <a:gd name="connsiteY75" fmla="*/ 445243 h 606722"/>
                  <a:gd name="connsiteX76" fmla="*/ 182639 w 607639"/>
                  <a:gd name="connsiteY76" fmla="*/ 424270 h 606722"/>
                  <a:gd name="connsiteX77" fmla="*/ 161989 w 607639"/>
                  <a:gd name="connsiteY77" fmla="*/ 424270 h 606722"/>
                  <a:gd name="connsiteX78" fmla="*/ 161633 w 607639"/>
                  <a:gd name="connsiteY78" fmla="*/ 424270 h 606722"/>
                  <a:gd name="connsiteX79" fmla="*/ 323445 w 607639"/>
                  <a:gd name="connsiteY79" fmla="*/ 343220 h 606722"/>
                  <a:gd name="connsiteX80" fmla="*/ 323445 w 607639"/>
                  <a:gd name="connsiteY80" fmla="*/ 364815 h 606722"/>
                  <a:gd name="connsiteX81" fmla="*/ 496650 w 607639"/>
                  <a:gd name="connsiteY81" fmla="*/ 364815 h 606722"/>
                  <a:gd name="connsiteX82" fmla="*/ 506173 w 607639"/>
                  <a:gd name="connsiteY82" fmla="*/ 374236 h 606722"/>
                  <a:gd name="connsiteX83" fmla="*/ 496650 w 607639"/>
                  <a:gd name="connsiteY83" fmla="*/ 383745 h 606722"/>
                  <a:gd name="connsiteX84" fmla="*/ 323445 w 607639"/>
                  <a:gd name="connsiteY84" fmla="*/ 383745 h 606722"/>
                  <a:gd name="connsiteX85" fmla="*/ 323445 w 607639"/>
                  <a:gd name="connsiteY85" fmla="*/ 405340 h 606722"/>
                  <a:gd name="connsiteX86" fmla="*/ 588592 w 607639"/>
                  <a:gd name="connsiteY86" fmla="*/ 405340 h 606722"/>
                  <a:gd name="connsiteX87" fmla="*/ 588592 w 607639"/>
                  <a:gd name="connsiteY87" fmla="*/ 383745 h 606722"/>
                  <a:gd name="connsiteX88" fmla="*/ 537236 w 607639"/>
                  <a:gd name="connsiteY88" fmla="*/ 383745 h 606722"/>
                  <a:gd name="connsiteX89" fmla="*/ 527712 w 607639"/>
                  <a:gd name="connsiteY89" fmla="*/ 374236 h 606722"/>
                  <a:gd name="connsiteX90" fmla="*/ 537236 w 607639"/>
                  <a:gd name="connsiteY90" fmla="*/ 364815 h 606722"/>
                  <a:gd name="connsiteX91" fmla="*/ 588592 w 607639"/>
                  <a:gd name="connsiteY91" fmla="*/ 364815 h 606722"/>
                  <a:gd name="connsiteX92" fmla="*/ 588592 w 607639"/>
                  <a:gd name="connsiteY92" fmla="*/ 343220 h 606722"/>
                  <a:gd name="connsiteX93" fmla="*/ 323445 w 607639"/>
                  <a:gd name="connsiteY93" fmla="*/ 302694 h 606722"/>
                  <a:gd name="connsiteX94" fmla="*/ 323445 w 607639"/>
                  <a:gd name="connsiteY94" fmla="*/ 324201 h 606722"/>
                  <a:gd name="connsiteX95" fmla="*/ 588592 w 607639"/>
                  <a:gd name="connsiteY95" fmla="*/ 324201 h 606722"/>
                  <a:gd name="connsiteX96" fmla="*/ 588592 w 607639"/>
                  <a:gd name="connsiteY96" fmla="*/ 302694 h 606722"/>
                  <a:gd name="connsiteX97" fmla="*/ 92908 w 607639"/>
                  <a:gd name="connsiteY97" fmla="*/ 182092 h 606722"/>
                  <a:gd name="connsiteX98" fmla="*/ 88014 w 607639"/>
                  <a:gd name="connsiteY98" fmla="*/ 196844 h 606722"/>
                  <a:gd name="connsiteX99" fmla="*/ 79026 w 607639"/>
                  <a:gd name="connsiteY99" fmla="*/ 203420 h 606722"/>
                  <a:gd name="connsiteX100" fmla="*/ 63452 w 607639"/>
                  <a:gd name="connsiteY100" fmla="*/ 203420 h 606722"/>
                  <a:gd name="connsiteX101" fmla="*/ 76000 w 607639"/>
                  <a:gd name="connsiteY101" fmla="*/ 212573 h 606722"/>
                  <a:gd name="connsiteX102" fmla="*/ 79471 w 607639"/>
                  <a:gd name="connsiteY102" fmla="*/ 223236 h 606722"/>
                  <a:gd name="connsiteX103" fmla="*/ 74665 w 607639"/>
                  <a:gd name="connsiteY103" fmla="*/ 237988 h 606722"/>
                  <a:gd name="connsiteX104" fmla="*/ 87302 w 607639"/>
                  <a:gd name="connsiteY104" fmla="*/ 228835 h 606722"/>
                  <a:gd name="connsiteX105" fmla="*/ 98426 w 607639"/>
                  <a:gd name="connsiteY105" fmla="*/ 228835 h 606722"/>
                  <a:gd name="connsiteX106" fmla="*/ 111063 w 607639"/>
                  <a:gd name="connsiteY106" fmla="*/ 237988 h 606722"/>
                  <a:gd name="connsiteX107" fmla="*/ 106257 w 607639"/>
                  <a:gd name="connsiteY107" fmla="*/ 223236 h 606722"/>
                  <a:gd name="connsiteX108" fmla="*/ 109728 w 607639"/>
                  <a:gd name="connsiteY108" fmla="*/ 212573 h 606722"/>
                  <a:gd name="connsiteX109" fmla="*/ 122276 w 607639"/>
                  <a:gd name="connsiteY109" fmla="*/ 203420 h 606722"/>
                  <a:gd name="connsiteX110" fmla="*/ 106702 w 607639"/>
                  <a:gd name="connsiteY110" fmla="*/ 203420 h 606722"/>
                  <a:gd name="connsiteX111" fmla="*/ 97714 w 607639"/>
                  <a:gd name="connsiteY111" fmla="*/ 196844 h 606722"/>
                  <a:gd name="connsiteX112" fmla="*/ 390027 w 607639"/>
                  <a:gd name="connsiteY112" fmla="*/ 165934 h 606722"/>
                  <a:gd name="connsiteX113" fmla="*/ 384334 w 607639"/>
                  <a:gd name="connsiteY113" fmla="*/ 171621 h 606722"/>
                  <a:gd name="connsiteX114" fmla="*/ 384334 w 607639"/>
                  <a:gd name="connsiteY114" fmla="*/ 222275 h 606722"/>
                  <a:gd name="connsiteX115" fmla="*/ 390027 w 607639"/>
                  <a:gd name="connsiteY115" fmla="*/ 227962 h 606722"/>
                  <a:gd name="connsiteX116" fmla="*/ 410308 w 607639"/>
                  <a:gd name="connsiteY116" fmla="*/ 227962 h 606722"/>
                  <a:gd name="connsiteX117" fmla="*/ 416089 w 607639"/>
                  <a:gd name="connsiteY117" fmla="*/ 222275 h 606722"/>
                  <a:gd name="connsiteX118" fmla="*/ 416089 w 607639"/>
                  <a:gd name="connsiteY118" fmla="*/ 171621 h 606722"/>
                  <a:gd name="connsiteX119" fmla="*/ 410308 w 607639"/>
                  <a:gd name="connsiteY119" fmla="*/ 165934 h 606722"/>
                  <a:gd name="connsiteX120" fmla="*/ 390027 w 607639"/>
                  <a:gd name="connsiteY120" fmla="*/ 146917 h 606722"/>
                  <a:gd name="connsiteX121" fmla="*/ 410308 w 607639"/>
                  <a:gd name="connsiteY121" fmla="*/ 146917 h 606722"/>
                  <a:gd name="connsiteX122" fmla="*/ 435036 w 607639"/>
                  <a:gd name="connsiteY122" fmla="*/ 171621 h 606722"/>
                  <a:gd name="connsiteX123" fmla="*/ 435036 w 607639"/>
                  <a:gd name="connsiteY123" fmla="*/ 222275 h 606722"/>
                  <a:gd name="connsiteX124" fmla="*/ 410308 w 607639"/>
                  <a:gd name="connsiteY124" fmla="*/ 246979 h 606722"/>
                  <a:gd name="connsiteX125" fmla="*/ 390027 w 607639"/>
                  <a:gd name="connsiteY125" fmla="*/ 246979 h 606722"/>
                  <a:gd name="connsiteX126" fmla="*/ 365388 w 607639"/>
                  <a:gd name="connsiteY126" fmla="*/ 222275 h 606722"/>
                  <a:gd name="connsiteX127" fmla="*/ 365388 w 607639"/>
                  <a:gd name="connsiteY127" fmla="*/ 171621 h 606722"/>
                  <a:gd name="connsiteX128" fmla="*/ 390027 w 607639"/>
                  <a:gd name="connsiteY128" fmla="*/ 146917 h 606722"/>
                  <a:gd name="connsiteX129" fmla="*/ 92908 w 607639"/>
                  <a:gd name="connsiteY129" fmla="*/ 141837 h 606722"/>
                  <a:gd name="connsiteX130" fmla="*/ 101897 w 607639"/>
                  <a:gd name="connsiteY130" fmla="*/ 148413 h 606722"/>
                  <a:gd name="connsiteX131" fmla="*/ 113643 w 607639"/>
                  <a:gd name="connsiteY131" fmla="*/ 184403 h 606722"/>
                  <a:gd name="connsiteX132" fmla="*/ 151554 w 607639"/>
                  <a:gd name="connsiteY132" fmla="*/ 184403 h 606722"/>
                  <a:gd name="connsiteX133" fmla="*/ 160631 w 607639"/>
                  <a:gd name="connsiteY133" fmla="*/ 190979 h 606722"/>
                  <a:gd name="connsiteX134" fmla="*/ 157160 w 607639"/>
                  <a:gd name="connsiteY134" fmla="*/ 201642 h 606722"/>
                  <a:gd name="connsiteX135" fmla="*/ 126458 w 607639"/>
                  <a:gd name="connsiteY135" fmla="*/ 223858 h 606722"/>
                  <a:gd name="connsiteX136" fmla="*/ 138205 w 607639"/>
                  <a:gd name="connsiteY136" fmla="*/ 259937 h 606722"/>
                  <a:gd name="connsiteX137" fmla="*/ 135446 w 607639"/>
                  <a:gd name="connsiteY137" fmla="*/ 269979 h 606722"/>
                  <a:gd name="connsiteX138" fmla="*/ 123521 w 607639"/>
                  <a:gd name="connsiteY138" fmla="*/ 270512 h 606722"/>
                  <a:gd name="connsiteX139" fmla="*/ 92908 w 607639"/>
                  <a:gd name="connsiteY139" fmla="*/ 248296 h 606722"/>
                  <a:gd name="connsiteX140" fmla="*/ 62206 w 607639"/>
                  <a:gd name="connsiteY140" fmla="*/ 270512 h 606722"/>
                  <a:gd name="connsiteX141" fmla="*/ 50726 w 607639"/>
                  <a:gd name="connsiteY141" fmla="*/ 270334 h 606722"/>
                  <a:gd name="connsiteX142" fmla="*/ 47523 w 607639"/>
                  <a:gd name="connsiteY142" fmla="*/ 259937 h 606722"/>
                  <a:gd name="connsiteX143" fmla="*/ 59270 w 607639"/>
                  <a:gd name="connsiteY143" fmla="*/ 223858 h 606722"/>
                  <a:gd name="connsiteX144" fmla="*/ 28567 w 607639"/>
                  <a:gd name="connsiteY144" fmla="*/ 201642 h 606722"/>
                  <a:gd name="connsiteX145" fmla="*/ 25097 w 607639"/>
                  <a:gd name="connsiteY145" fmla="*/ 190979 h 606722"/>
                  <a:gd name="connsiteX146" fmla="*/ 34174 w 607639"/>
                  <a:gd name="connsiteY146" fmla="*/ 184403 h 606722"/>
                  <a:gd name="connsiteX147" fmla="*/ 72084 w 607639"/>
                  <a:gd name="connsiteY147" fmla="*/ 184403 h 606722"/>
                  <a:gd name="connsiteX148" fmla="*/ 83831 w 607639"/>
                  <a:gd name="connsiteY148" fmla="*/ 148413 h 606722"/>
                  <a:gd name="connsiteX149" fmla="*/ 92908 w 607639"/>
                  <a:gd name="connsiteY149" fmla="*/ 141837 h 606722"/>
                  <a:gd name="connsiteX150" fmla="*/ 390027 w 607639"/>
                  <a:gd name="connsiteY150" fmla="*/ 54511 h 606722"/>
                  <a:gd name="connsiteX151" fmla="*/ 384334 w 607639"/>
                  <a:gd name="connsiteY151" fmla="*/ 60198 h 606722"/>
                  <a:gd name="connsiteX152" fmla="*/ 384334 w 607639"/>
                  <a:gd name="connsiteY152" fmla="*/ 110852 h 606722"/>
                  <a:gd name="connsiteX153" fmla="*/ 390027 w 607639"/>
                  <a:gd name="connsiteY153" fmla="*/ 116539 h 606722"/>
                  <a:gd name="connsiteX154" fmla="*/ 410308 w 607639"/>
                  <a:gd name="connsiteY154" fmla="*/ 116539 h 606722"/>
                  <a:gd name="connsiteX155" fmla="*/ 416089 w 607639"/>
                  <a:gd name="connsiteY155" fmla="*/ 110852 h 606722"/>
                  <a:gd name="connsiteX156" fmla="*/ 416089 w 607639"/>
                  <a:gd name="connsiteY156" fmla="*/ 60198 h 606722"/>
                  <a:gd name="connsiteX157" fmla="*/ 410308 w 607639"/>
                  <a:gd name="connsiteY157" fmla="*/ 54511 h 606722"/>
                  <a:gd name="connsiteX158" fmla="*/ 532158 w 607639"/>
                  <a:gd name="connsiteY158" fmla="*/ 54510 h 606722"/>
                  <a:gd name="connsiteX159" fmla="*/ 526467 w 607639"/>
                  <a:gd name="connsiteY159" fmla="*/ 60197 h 606722"/>
                  <a:gd name="connsiteX160" fmla="*/ 526467 w 607639"/>
                  <a:gd name="connsiteY160" fmla="*/ 222276 h 606722"/>
                  <a:gd name="connsiteX161" fmla="*/ 532158 w 607639"/>
                  <a:gd name="connsiteY161" fmla="*/ 227963 h 606722"/>
                  <a:gd name="connsiteX162" fmla="*/ 552433 w 607639"/>
                  <a:gd name="connsiteY162" fmla="*/ 227963 h 606722"/>
                  <a:gd name="connsiteX163" fmla="*/ 558125 w 607639"/>
                  <a:gd name="connsiteY163" fmla="*/ 222276 h 606722"/>
                  <a:gd name="connsiteX164" fmla="*/ 558125 w 607639"/>
                  <a:gd name="connsiteY164" fmla="*/ 60197 h 606722"/>
                  <a:gd name="connsiteX165" fmla="*/ 552433 w 607639"/>
                  <a:gd name="connsiteY165" fmla="*/ 54510 h 606722"/>
                  <a:gd name="connsiteX166" fmla="*/ 92908 w 607639"/>
                  <a:gd name="connsiteY166" fmla="*/ 40255 h 606722"/>
                  <a:gd name="connsiteX167" fmla="*/ 88014 w 607639"/>
                  <a:gd name="connsiteY167" fmla="*/ 55007 h 606722"/>
                  <a:gd name="connsiteX168" fmla="*/ 79026 w 607639"/>
                  <a:gd name="connsiteY168" fmla="*/ 61583 h 606722"/>
                  <a:gd name="connsiteX169" fmla="*/ 63452 w 607639"/>
                  <a:gd name="connsiteY169" fmla="*/ 61583 h 606722"/>
                  <a:gd name="connsiteX170" fmla="*/ 76000 w 607639"/>
                  <a:gd name="connsiteY170" fmla="*/ 70736 h 606722"/>
                  <a:gd name="connsiteX171" fmla="*/ 79471 w 607639"/>
                  <a:gd name="connsiteY171" fmla="*/ 81310 h 606722"/>
                  <a:gd name="connsiteX172" fmla="*/ 74665 w 607639"/>
                  <a:gd name="connsiteY172" fmla="*/ 96151 h 606722"/>
                  <a:gd name="connsiteX173" fmla="*/ 87302 w 607639"/>
                  <a:gd name="connsiteY173" fmla="*/ 86998 h 606722"/>
                  <a:gd name="connsiteX174" fmla="*/ 98426 w 607639"/>
                  <a:gd name="connsiteY174" fmla="*/ 86998 h 606722"/>
                  <a:gd name="connsiteX175" fmla="*/ 111063 w 607639"/>
                  <a:gd name="connsiteY175" fmla="*/ 96151 h 606722"/>
                  <a:gd name="connsiteX176" fmla="*/ 106257 w 607639"/>
                  <a:gd name="connsiteY176" fmla="*/ 81310 h 606722"/>
                  <a:gd name="connsiteX177" fmla="*/ 109728 w 607639"/>
                  <a:gd name="connsiteY177" fmla="*/ 70736 h 606722"/>
                  <a:gd name="connsiteX178" fmla="*/ 122276 w 607639"/>
                  <a:gd name="connsiteY178" fmla="*/ 61583 h 606722"/>
                  <a:gd name="connsiteX179" fmla="*/ 106702 w 607639"/>
                  <a:gd name="connsiteY179" fmla="*/ 61583 h 606722"/>
                  <a:gd name="connsiteX180" fmla="*/ 97714 w 607639"/>
                  <a:gd name="connsiteY180" fmla="*/ 55007 h 606722"/>
                  <a:gd name="connsiteX181" fmla="*/ 532158 w 607639"/>
                  <a:gd name="connsiteY181" fmla="*/ 35494 h 606722"/>
                  <a:gd name="connsiteX182" fmla="*/ 552433 w 607639"/>
                  <a:gd name="connsiteY182" fmla="*/ 35494 h 606722"/>
                  <a:gd name="connsiteX183" fmla="*/ 577155 w 607639"/>
                  <a:gd name="connsiteY183" fmla="*/ 60197 h 606722"/>
                  <a:gd name="connsiteX184" fmla="*/ 577155 w 607639"/>
                  <a:gd name="connsiteY184" fmla="*/ 222276 h 606722"/>
                  <a:gd name="connsiteX185" fmla="*/ 552433 w 607639"/>
                  <a:gd name="connsiteY185" fmla="*/ 246979 h 606722"/>
                  <a:gd name="connsiteX186" fmla="*/ 532158 w 607639"/>
                  <a:gd name="connsiteY186" fmla="*/ 246979 h 606722"/>
                  <a:gd name="connsiteX187" fmla="*/ 507436 w 607639"/>
                  <a:gd name="connsiteY187" fmla="*/ 222276 h 606722"/>
                  <a:gd name="connsiteX188" fmla="*/ 507436 w 607639"/>
                  <a:gd name="connsiteY188" fmla="*/ 60197 h 606722"/>
                  <a:gd name="connsiteX189" fmla="*/ 532158 w 607639"/>
                  <a:gd name="connsiteY189" fmla="*/ 35494 h 606722"/>
                  <a:gd name="connsiteX190" fmla="*/ 390027 w 607639"/>
                  <a:gd name="connsiteY190" fmla="*/ 35494 h 606722"/>
                  <a:gd name="connsiteX191" fmla="*/ 410308 w 607639"/>
                  <a:gd name="connsiteY191" fmla="*/ 35494 h 606722"/>
                  <a:gd name="connsiteX192" fmla="*/ 435036 w 607639"/>
                  <a:gd name="connsiteY192" fmla="*/ 60198 h 606722"/>
                  <a:gd name="connsiteX193" fmla="*/ 435036 w 607639"/>
                  <a:gd name="connsiteY193" fmla="*/ 110852 h 606722"/>
                  <a:gd name="connsiteX194" fmla="*/ 410308 w 607639"/>
                  <a:gd name="connsiteY194" fmla="*/ 135556 h 606722"/>
                  <a:gd name="connsiteX195" fmla="*/ 390027 w 607639"/>
                  <a:gd name="connsiteY195" fmla="*/ 135556 h 606722"/>
                  <a:gd name="connsiteX196" fmla="*/ 365388 w 607639"/>
                  <a:gd name="connsiteY196" fmla="*/ 110852 h 606722"/>
                  <a:gd name="connsiteX197" fmla="*/ 365388 w 607639"/>
                  <a:gd name="connsiteY197" fmla="*/ 60198 h 606722"/>
                  <a:gd name="connsiteX198" fmla="*/ 390027 w 607639"/>
                  <a:gd name="connsiteY198" fmla="*/ 35494 h 606722"/>
                  <a:gd name="connsiteX199" fmla="*/ 532147 w 607639"/>
                  <a:gd name="connsiteY199" fmla="*/ 24100 h 606722"/>
                  <a:gd name="connsiteX200" fmla="*/ 496003 w 607639"/>
                  <a:gd name="connsiteY200" fmla="*/ 60183 h 606722"/>
                  <a:gd name="connsiteX201" fmla="*/ 496003 w 607639"/>
                  <a:gd name="connsiteY201" fmla="*/ 222291 h 606722"/>
                  <a:gd name="connsiteX202" fmla="*/ 532147 w 607639"/>
                  <a:gd name="connsiteY202" fmla="*/ 258374 h 606722"/>
                  <a:gd name="connsiteX203" fmla="*/ 552444 w 607639"/>
                  <a:gd name="connsiteY203" fmla="*/ 258374 h 606722"/>
                  <a:gd name="connsiteX204" fmla="*/ 588588 w 607639"/>
                  <a:gd name="connsiteY204" fmla="*/ 222291 h 606722"/>
                  <a:gd name="connsiteX205" fmla="*/ 588588 w 607639"/>
                  <a:gd name="connsiteY205" fmla="*/ 60183 h 606722"/>
                  <a:gd name="connsiteX206" fmla="*/ 552444 w 607639"/>
                  <a:gd name="connsiteY206" fmla="*/ 24100 h 606722"/>
                  <a:gd name="connsiteX207" fmla="*/ 390017 w 607639"/>
                  <a:gd name="connsiteY207" fmla="*/ 24100 h 606722"/>
                  <a:gd name="connsiteX208" fmla="*/ 353868 w 607639"/>
                  <a:gd name="connsiteY208" fmla="*/ 60183 h 606722"/>
                  <a:gd name="connsiteX209" fmla="*/ 353868 w 607639"/>
                  <a:gd name="connsiteY209" fmla="*/ 110842 h 606722"/>
                  <a:gd name="connsiteX210" fmla="*/ 363128 w 607639"/>
                  <a:gd name="connsiteY210" fmla="*/ 134927 h 606722"/>
                  <a:gd name="connsiteX211" fmla="*/ 363128 w 607639"/>
                  <a:gd name="connsiteY211" fmla="*/ 147547 h 606722"/>
                  <a:gd name="connsiteX212" fmla="*/ 353868 w 607639"/>
                  <a:gd name="connsiteY212" fmla="*/ 171632 h 606722"/>
                  <a:gd name="connsiteX213" fmla="*/ 353868 w 607639"/>
                  <a:gd name="connsiteY213" fmla="*/ 222291 h 606722"/>
                  <a:gd name="connsiteX214" fmla="*/ 390017 w 607639"/>
                  <a:gd name="connsiteY214" fmla="*/ 258374 h 606722"/>
                  <a:gd name="connsiteX215" fmla="*/ 410317 w 607639"/>
                  <a:gd name="connsiteY215" fmla="*/ 258374 h 606722"/>
                  <a:gd name="connsiteX216" fmla="*/ 446555 w 607639"/>
                  <a:gd name="connsiteY216" fmla="*/ 222291 h 606722"/>
                  <a:gd name="connsiteX217" fmla="*/ 446555 w 607639"/>
                  <a:gd name="connsiteY217" fmla="*/ 171632 h 606722"/>
                  <a:gd name="connsiteX218" fmla="*/ 437295 w 607639"/>
                  <a:gd name="connsiteY218" fmla="*/ 147547 h 606722"/>
                  <a:gd name="connsiteX219" fmla="*/ 437295 w 607639"/>
                  <a:gd name="connsiteY219" fmla="*/ 134927 h 606722"/>
                  <a:gd name="connsiteX220" fmla="*/ 446555 w 607639"/>
                  <a:gd name="connsiteY220" fmla="*/ 110842 h 606722"/>
                  <a:gd name="connsiteX221" fmla="*/ 446555 w 607639"/>
                  <a:gd name="connsiteY221" fmla="*/ 60183 h 606722"/>
                  <a:gd name="connsiteX222" fmla="*/ 410317 w 607639"/>
                  <a:gd name="connsiteY222" fmla="*/ 24100 h 606722"/>
                  <a:gd name="connsiteX223" fmla="*/ 282859 w 607639"/>
                  <a:gd name="connsiteY223" fmla="*/ 19018 h 606722"/>
                  <a:gd name="connsiteX224" fmla="*/ 282859 w 607639"/>
                  <a:gd name="connsiteY224" fmla="*/ 445243 h 606722"/>
                  <a:gd name="connsiteX225" fmla="*/ 161722 w 607639"/>
                  <a:gd name="connsiteY225" fmla="*/ 566197 h 606722"/>
                  <a:gd name="connsiteX226" fmla="*/ 40586 w 607639"/>
                  <a:gd name="connsiteY226" fmla="*/ 445243 h 606722"/>
                  <a:gd name="connsiteX227" fmla="*/ 161722 w 607639"/>
                  <a:gd name="connsiteY227" fmla="*/ 324201 h 606722"/>
                  <a:gd name="connsiteX228" fmla="*/ 182639 w 607639"/>
                  <a:gd name="connsiteY228" fmla="*/ 324201 h 606722"/>
                  <a:gd name="connsiteX229" fmla="*/ 182639 w 607639"/>
                  <a:gd name="connsiteY229" fmla="*/ 302694 h 606722"/>
                  <a:gd name="connsiteX230" fmla="*/ 161722 w 607639"/>
                  <a:gd name="connsiteY230" fmla="*/ 302694 h 606722"/>
                  <a:gd name="connsiteX231" fmla="*/ 19047 w 607639"/>
                  <a:gd name="connsiteY231" fmla="*/ 445243 h 606722"/>
                  <a:gd name="connsiteX232" fmla="*/ 161722 w 607639"/>
                  <a:gd name="connsiteY232" fmla="*/ 587704 h 606722"/>
                  <a:gd name="connsiteX233" fmla="*/ 304398 w 607639"/>
                  <a:gd name="connsiteY233" fmla="*/ 445243 h 606722"/>
                  <a:gd name="connsiteX234" fmla="*/ 304398 w 607639"/>
                  <a:gd name="connsiteY234" fmla="*/ 19018 h 606722"/>
                  <a:gd name="connsiteX235" fmla="*/ 242272 w 607639"/>
                  <a:gd name="connsiteY235" fmla="*/ 19018 h 606722"/>
                  <a:gd name="connsiteX236" fmla="*/ 242272 w 607639"/>
                  <a:gd name="connsiteY236" fmla="*/ 444977 h 606722"/>
                  <a:gd name="connsiteX237" fmla="*/ 242272 w 607639"/>
                  <a:gd name="connsiteY237" fmla="*/ 445066 h 606722"/>
                  <a:gd name="connsiteX238" fmla="*/ 242272 w 607639"/>
                  <a:gd name="connsiteY238" fmla="*/ 445243 h 606722"/>
                  <a:gd name="connsiteX239" fmla="*/ 161722 w 607639"/>
                  <a:gd name="connsiteY239" fmla="*/ 525672 h 606722"/>
                  <a:gd name="connsiteX240" fmla="*/ 81173 w 607639"/>
                  <a:gd name="connsiteY240" fmla="*/ 445243 h 606722"/>
                  <a:gd name="connsiteX241" fmla="*/ 161722 w 607639"/>
                  <a:gd name="connsiteY241" fmla="*/ 364815 h 606722"/>
                  <a:gd name="connsiteX242" fmla="*/ 162078 w 607639"/>
                  <a:gd name="connsiteY242" fmla="*/ 364815 h 606722"/>
                  <a:gd name="connsiteX243" fmla="*/ 182639 w 607639"/>
                  <a:gd name="connsiteY243" fmla="*/ 364815 h 606722"/>
                  <a:gd name="connsiteX244" fmla="*/ 182639 w 607639"/>
                  <a:gd name="connsiteY244" fmla="*/ 343220 h 606722"/>
                  <a:gd name="connsiteX245" fmla="*/ 161722 w 607639"/>
                  <a:gd name="connsiteY245" fmla="*/ 343220 h 606722"/>
                  <a:gd name="connsiteX246" fmla="*/ 59633 w 607639"/>
                  <a:gd name="connsiteY246" fmla="*/ 445243 h 606722"/>
                  <a:gd name="connsiteX247" fmla="*/ 161722 w 607639"/>
                  <a:gd name="connsiteY247" fmla="*/ 547178 h 606722"/>
                  <a:gd name="connsiteX248" fmla="*/ 263811 w 607639"/>
                  <a:gd name="connsiteY248" fmla="*/ 445243 h 606722"/>
                  <a:gd name="connsiteX249" fmla="*/ 263811 w 607639"/>
                  <a:gd name="connsiteY249" fmla="*/ 19018 h 606722"/>
                  <a:gd name="connsiteX250" fmla="*/ 532147 w 607639"/>
                  <a:gd name="connsiteY250" fmla="*/ 5081 h 606722"/>
                  <a:gd name="connsiteX251" fmla="*/ 552444 w 607639"/>
                  <a:gd name="connsiteY251" fmla="*/ 5081 h 606722"/>
                  <a:gd name="connsiteX252" fmla="*/ 607639 w 607639"/>
                  <a:gd name="connsiteY252" fmla="*/ 60183 h 606722"/>
                  <a:gd name="connsiteX253" fmla="*/ 607639 w 607639"/>
                  <a:gd name="connsiteY253" fmla="*/ 222291 h 606722"/>
                  <a:gd name="connsiteX254" fmla="*/ 552444 w 607639"/>
                  <a:gd name="connsiteY254" fmla="*/ 277393 h 606722"/>
                  <a:gd name="connsiteX255" fmla="*/ 532147 w 607639"/>
                  <a:gd name="connsiteY255" fmla="*/ 277393 h 606722"/>
                  <a:gd name="connsiteX256" fmla="*/ 476952 w 607639"/>
                  <a:gd name="connsiteY256" fmla="*/ 222291 h 606722"/>
                  <a:gd name="connsiteX257" fmla="*/ 476952 w 607639"/>
                  <a:gd name="connsiteY257" fmla="*/ 60183 h 606722"/>
                  <a:gd name="connsiteX258" fmla="*/ 532147 w 607639"/>
                  <a:gd name="connsiteY258" fmla="*/ 5081 h 606722"/>
                  <a:gd name="connsiteX259" fmla="*/ 390017 w 607639"/>
                  <a:gd name="connsiteY259" fmla="*/ 5081 h 606722"/>
                  <a:gd name="connsiteX260" fmla="*/ 410317 w 607639"/>
                  <a:gd name="connsiteY260" fmla="*/ 5081 h 606722"/>
                  <a:gd name="connsiteX261" fmla="*/ 465520 w 607639"/>
                  <a:gd name="connsiteY261" fmla="*/ 60183 h 606722"/>
                  <a:gd name="connsiteX262" fmla="*/ 465520 w 607639"/>
                  <a:gd name="connsiteY262" fmla="*/ 110842 h 606722"/>
                  <a:gd name="connsiteX263" fmla="*/ 456349 w 607639"/>
                  <a:gd name="connsiteY263" fmla="*/ 141237 h 606722"/>
                  <a:gd name="connsiteX264" fmla="*/ 465520 w 607639"/>
                  <a:gd name="connsiteY264" fmla="*/ 171632 h 606722"/>
                  <a:gd name="connsiteX265" fmla="*/ 465520 w 607639"/>
                  <a:gd name="connsiteY265" fmla="*/ 222291 h 606722"/>
                  <a:gd name="connsiteX266" fmla="*/ 410317 w 607639"/>
                  <a:gd name="connsiteY266" fmla="*/ 277393 h 606722"/>
                  <a:gd name="connsiteX267" fmla="*/ 390017 w 607639"/>
                  <a:gd name="connsiteY267" fmla="*/ 277393 h 606722"/>
                  <a:gd name="connsiteX268" fmla="*/ 334903 w 607639"/>
                  <a:gd name="connsiteY268" fmla="*/ 222291 h 606722"/>
                  <a:gd name="connsiteX269" fmla="*/ 334903 w 607639"/>
                  <a:gd name="connsiteY269" fmla="*/ 171632 h 606722"/>
                  <a:gd name="connsiteX270" fmla="*/ 344074 w 607639"/>
                  <a:gd name="connsiteY270" fmla="*/ 141237 h 606722"/>
                  <a:gd name="connsiteX271" fmla="*/ 334903 w 607639"/>
                  <a:gd name="connsiteY271" fmla="*/ 110842 h 606722"/>
                  <a:gd name="connsiteX272" fmla="*/ 334903 w 607639"/>
                  <a:gd name="connsiteY272" fmla="*/ 60183 h 606722"/>
                  <a:gd name="connsiteX273" fmla="*/ 390017 w 607639"/>
                  <a:gd name="connsiteY273" fmla="*/ 5081 h 606722"/>
                  <a:gd name="connsiteX274" fmla="*/ 192162 w 607639"/>
                  <a:gd name="connsiteY274" fmla="*/ 0 h 606722"/>
                  <a:gd name="connsiteX275" fmla="*/ 313921 w 607639"/>
                  <a:gd name="connsiteY275" fmla="*/ 0 h 606722"/>
                  <a:gd name="connsiteX276" fmla="*/ 323445 w 607639"/>
                  <a:gd name="connsiteY276" fmla="*/ 9509 h 606722"/>
                  <a:gd name="connsiteX277" fmla="*/ 323445 w 607639"/>
                  <a:gd name="connsiteY277" fmla="*/ 283676 h 606722"/>
                  <a:gd name="connsiteX278" fmla="*/ 598116 w 607639"/>
                  <a:gd name="connsiteY278" fmla="*/ 283676 h 606722"/>
                  <a:gd name="connsiteX279" fmla="*/ 607639 w 607639"/>
                  <a:gd name="connsiteY279" fmla="*/ 293185 h 606722"/>
                  <a:gd name="connsiteX280" fmla="*/ 607639 w 607639"/>
                  <a:gd name="connsiteY280" fmla="*/ 414850 h 606722"/>
                  <a:gd name="connsiteX281" fmla="*/ 598116 w 607639"/>
                  <a:gd name="connsiteY281" fmla="*/ 424270 h 606722"/>
                  <a:gd name="connsiteX282" fmla="*/ 323445 w 607639"/>
                  <a:gd name="connsiteY282" fmla="*/ 424270 h 606722"/>
                  <a:gd name="connsiteX283" fmla="*/ 323445 w 607639"/>
                  <a:gd name="connsiteY283" fmla="*/ 445243 h 606722"/>
                  <a:gd name="connsiteX284" fmla="*/ 161722 w 607639"/>
                  <a:gd name="connsiteY284" fmla="*/ 606722 h 606722"/>
                  <a:gd name="connsiteX285" fmla="*/ 0 w 607639"/>
                  <a:gd name="connsiteY285" fmla="*/ 445243 h 606722"/>
                  <a:gd name="connsiteX286" fmla="*/ 161722 w 607639"/>
                  <a:gd name="connsiteY286" fmla="*/ 283676 h 606722"/>
                  <a:gd name="connsiteX287" fmla="*/ 182639 w 607639"/>
                  <a:gd name="connsiteY287" fmla="*/ 283676 h 606722"/>
                  <a:gd name="connsiteX288" fmla="*/ 182639 w 607639"/>
                  <a:gd name="connsiteY288" fmla="*/ 171610 h 606722"/>
                  <a:gd name="connsiteX289" fmla="*/ 192162 w 607639"/>
                  <a:gd name="connsiteY289" fmla="*/ 162101 h 606722"/>
                  <a:gd name="connsiteX290" fmla="*/ 201686 w 607639"/>
                  <a:gd name="connsiteY290" fmla="*/ 171610 h 606722"/>
                  <a:gd name="connsiteX291" fmla="*/ 201686 w 607639"/>
                  <a:gd name="connsiteY291" fmla="*/ 445243 h 606722"/>
                  <a:gd name="connsiteX292" fmla="*/ 161722 w 607639"/>
                  <a:gd name="connsiteY292" fmla="*/ 485058 h 606722"/>
                  <a:gd name="connsiteX293" fmla="*/ 121759 w 607639"/>
                  <a:gd name="connsiteY293" fmla="*/ 445243 h 606722"/>
                  <a:gd name="connsiteX294" fmla="*/ 161722 w 607639"/>
                  <a:gd name="connsiteY294" fmla="*/ 405340 h 606722"/>
                  <a:gd name="connsiteX295" fmla="*/ 162078 w 607639"/>
                  <a:gd name="connsiteY295" fmla="*/ 405340 h 606722"/>
                  <a:gd name="connsiteX296" fmla="*/ 182639 w 607639"/>
                  <a:gd name="connsiteY296" fmla="*/ 405340 h 606722"/>
                  <a:gd name="connsiteX297" fmla="*/ 182639 w 607639"/>
                  <a:gd name="connsiteY297" fmla="*/ 383745 h 606722"/>
                  <a:gd name="connsiteX298" fmla="*/ 161989 w 607639"/>
                  <a:gd name="connsiteY298" fmla="*/ 383745 h 606722"/>
                  <a:gd name="connsiteX299" fmla="*/ 161633 w 607639"/>
                  <a:gd name="connsiteY299" fmla="*/ 383745 h 606722"/>
                  <a:gd name="connsiteX300" fmla="*/ 160921 w 607639"/>
                  <a:gd name="connsiteY300" fmla="*/ 383834 h 606722"/>
                  <a:gd name="connsiteX301" fmla="*/ 100220 w 607639"/>
                  <a:gd name="connsiteY301" fmla="*/ 445243 h 606722"/>
                  <a:gd name="connsiteX302" fmla="*/ 161722 w 607639"/>
                  <a:gd name="connsiteY302" fmla="*/ 506653 h 606722"/>
                  <a:gd name="connsiteX303" fmla="*/ 183262 w 607639"/>
                  <a:gd name="connsiteY303" fmla="*/ 502743 h 606722"/>
                  <a:gd name="connsiteX304" fmla="*/ 212455 w 607639"/>
                  <a:gd name="connsiteY304" fmla="*/ 479992 h 606722"/>
                  <a:gd name="connsiteX305" fmla="*/ 220644 w 607639"/>
                  <a:gd name="connsiteY305" fmla="*/ 462840 h 606722"/>
                  <a:gd name="connsiteX306" fmla="*/ 223225 w 607639"/>
                  <a:gd name="connsiteY306" fmla="*/ 444710 h 606722"/>
                  <a:gd name="connsiteX307" fmla="*/ 223225 w 607639"/>
                  <a:gd name="connsiteY307" fmla="*/ 19018 h 606722"/>
                  <a:gd name="connsiteX308" fmla="*/ 201686 w 607639"/>
                  <a:gd name="connsiteY308" fmla="*/ 19018 h 606722"/>
                  <a:gd name="connsiteX309" fmla="*/ 201686 w 607639"/>
                  <a:gd name="connsiteY309" fmla="*/ 131085 h 606722"/>
                  <a:gd name="connsiteX310" fmla="*/ 192162 w 607639"/>
                  <a:gd name="connsiteY310" fmla="*/ 140594 h 606722"/>
                  <a:gd name="connsiteX311" fmla="*/ 182639 w 607639"/>
                  <a:gd name="connsiteY311" fmla="*/ 131085 h 606722"/>
                  <a:gd name="connsiteX312" fmla="*/ 182639 w 607639"/>
                  <a:gd name="connsiteY312" fmla="*/ 9509 h 606722"/>
                  <a:gd name="connsiteX313" fmla="*/ 192162 w 607639"/>
                  <a:gd name="connsiteY313" fmla="*/ 0 h 606722"/>
                  <a:gd name="connsiteX314" fmla="*/ 92908 w 607639"/>
                  <a:gd name="connsiteY314" fmla="*/ 0 h 606722"/>
                  <a:gd name="connsiteX315" fmla="*/ 101897 w 607639"/>
                  <a:gd name="connsiteY315" fmla="*/ 6576 h 606722"/>
                  <a:gd name="connsiteX316" fmla="*/ 113643 w 607639"/>
                  <a:gd name="connsiteY316" fmla="*/ 42566 h 606722"/>
                  <a:gd name="connsiteX317" fmla="*/ 151554 w 607639"/>
                  <a:gd name="connsiteY317" fmla="*/ 42566 h 606722"/>
                  <a:gd name="connsiteX318" fmla="*/ 160542 w 607639"/>
                  <a:gd name="connsiteY318" fmla="*/ 48964 h 606722"/>
                  <a:gd name="connsiteX319" fmla="*/ 157160 w 607639"/>
                  <a:gd name="connsiteY319" fmla="*/ 59805 h 606722"/>
                  <a:gd name="connsiteX320" fmla="*/ 126458 w 607639"/>
                  <a:gd name="connsiteY320" fmla="*/ 82021 h 606722"/>
                  <a:gd name="connsiteX321" fmla="*/ 138205 w 607639"/>
                  <a:gd name="connsiteY321" fmla="*/ 118011 h 606722"/>
                  <a:gd name="connsiteX322" fmla="*/ 135446 w 607639"/>
                  <a:gd name="connsiteY322" fmla="*/ 128053 h 606722"/>
                  <a:gd name="connsiteX323" fmla="*/ 123521 w 607639"/>
                  <a:gd name="connsiteY323" fmla="*/ 128675 h 606722"/>
                  <a:gd name="connsiteX324" fmla="*/ 92908 w 607639"/>
                  <a:gd name="connsiteY324" fmla="*/ 106370 h 606722"/>
                  <a:gd name="connsiteX325" fmla="*/ 62206 w 607639"/>
                  <a:gd name="connsiteY325" fmla="*/ 128675 h 606722"/>
                  <a:gd name="connsiteX326" fmla="*/ 50726 w 607639"/>
                  <a:gd name="connsiteY326" fmla="*/ 128408 h 606722"/>
                  <a:gd name="connsiteX327" fmla="*/ 47523 w 607639"/>
                  <a:gd name="connsiteY327" fmla="*/ 118011 h 606722"/>
                  <a:gd name="connsiteX328" fmla="*/ 59270 w 607639"/>
                  <a:gd name="connsiteY328" fmla="*/ 82021 h 606722"/>
                  <a:gd name="connsiteX329" fmla="*/ 28567 w 607639"/>
                  <a:gd name="connsiteY329" fmla="*/ 59805 h 606722"/>
                  <a:gd name="connsiteX330" fmla="*/ 25097 w 607639"/>
                  <a:gd name="connsiteY330" fmla="*/ 49142 h 606722"/>
                  <a:gd name="connsiteX331" fmla="*/ 34174 w 607639"/>
                  <a:gd name="connsiteY331" fmla="*/ 42566 h 606722"/>
                  <a:gd name="connsiteX332" fmla="*/ 72084 w 607639"/>
                  <a:gd name="connsiteY332" fmla="*/ 42566 h 606722"/>
                  <a:gd name="connsiteX333" fmla="*/ 83831 w 607639"/>
                  <a:gd name="connsiteY333" fmla="*/ 6576 h 606722"/>
                  <a:gd name="connsiteX334" fmla="*/ 92908 w 607639"/>
                  <a:gd name="connsiteY334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</a:cxnLst>
                <a:rect l="l" t="t" r="r" b="b"/>
                <a:pathLst>
                  <a:path w="607639" h="606722">
                    <a:moveTo>
                      <a:pt x="539358" y="496160"/>
                    </a:moveTo>
                    <a:lnTo>
                      <a:pt x="534552" y="511001"/>
                    </a:lnTo>
                    <a:cubicBezTo>
                      <a:pt x="533306" y="514911"/>
                      <a:pt x="529658" y="517577"/>
                      <a:pt x="525475" y="517577"/>
                    </a:cubicBezTo>
                    <a:lnTo>
                      <a:pt x="509990" y="517577"/>
                    </a:lnTo>
                    <a:lnTo>
                      <a:pt x="522538" y="526730"/>
                    </a:lnTo>
                    <a:cubicBezTo>
                      <a:pt x="525920" y="529129"/>
                      <a:pt x="527255" y="533394"/>
                      <a:pt x="526009" y="537304"/>
                    </a:cubicBezTo>
                    <a:lnTo>
                      <a:pt x="521203" y="552056"/>
                    </a:lnTo>
                    <a:lnTo>
                      <a:pt x="533751" y="542992"/>
                    </a:lnTo>
                    <a:cubicBezTo>
                      <a:pt x="537044" y="540592"/>
                      <a:pt x="541671" y="540592"/>
                      <a:pt x="544964" y="542992"/>
                    </a:cubicBezTo>
                    <a:lnTo>
                      <a:pt x="557601" y="552056"/>
                    </a:lnTo>
                    <a:lnTo>
                      <a:pt x="552706" y="537304"/>
                    </a:lnTo>
                    <a:cubicBezTo>
                      <a:pt x="551460" y="533394"/>
                      <a:pt x="552884" y="529129"/>
                      <a:pt x="556177" y="526730"/>
                    </a:cubicBezTo>
                    <a:lnTo>
                      <a:pt x="568814" y="517577"/>
                    </a:lnTo>
                    <a:lnTo>
                      <a:pt x="553240" y="517577"/>
                    </a:lnTo>
                    <a:cubicBezTo>
                      <a:pt x="549147" y="517577"/>
                      <a:pt x="545498" y="514911"/>
                      <a:pt x="544163" y="511001"/>
                    </a:cubicBezTo>
                    <a:close/>
                    <a:moveTo>
                      <a:pt x="392943" y="496160"/>
                    </a:moveTo>
                    <a:lnTo>
                      <a:pt x="388138" y="511001"/>
                    </a:lnTo>
                    <a:cubicBezTo>
                      <a:pt x="386893" y="514911"/>
                      <a:pt x="383245" y="517577"/>
                      <a:pt x="379062" y="517577"/>
                    </a:cubicBezTo>
                    <a:lnTo>
                      <a:pt x="363491" y="517577"/>
                    </a:lnTo>
                    <a:lnTo>
                      <a:pt x="376126" y="526730"/>
                    </a:lnTo>
                    <a:cubicBezTo>
                      <a:pt x="379418" y="529129"/>
                      <a:pt x="380842" y="533394"/>
                      <a:pt x="379596" y="537304"/>
                    </a:cubicBezTo>
                    <a:lnTo>
                      <a:pt x="374791" y="552056"/>
                    </a:lnTo>
                    <a:lnTo>
                      <a:pt x="387338" y="542992"/>
                    </a:lnTo>
                    <a:cubicBezTo>
                      <a:pt x="390630" y="540592"/>
                      <a:pt x="395257" y="540592"/>
                      <a:pt x="398549" y="542992"/>
                    </a:cubicBezTo>
                    <a:lnTo>
                      <a:pt x="411095" y="552056"/>
                    </a:lnTo>
                    <a:lnTo>
                      <a:pt x="406290" y="537304"/>
                    </a:lnTo>
                    <a:cubicBezTo>
                      <a:pt x="405045" y="533394"/>
                      <a:pt x="406468" y="529129"/>
                      <a:pt x="409761" y="526730"/>
                    </a:cubicBezTo>
                    <a:lnTo>
                      <a:pt x="422396" y="517577"/>
                    </a:lnTo>
                    <a:lnTo>
                      <a:pt x="406824" y="517577"/>
                    </a:lnTo>
                    <a:cubicBezTo>
                      <a:pt x="402642" y="517577"/>
                      <a:pt x="398994" y="514911"/>
                      <a:pt x="397748" y="511001"/>
                    </a:cubicBezTo>
                    <a:close/>
                    <a:moveTo>
                      <a:pt x="539358" y="455994"/>
                    </a:moveTo>
                    <a:cubicBezTo>
                      <a:pt x="543540" y="455994"/>
                      <a:pt x="547189" y="458660"/>
                      <a:pt x="548435" y="462570"/>
                    </a:cubicBezTo>
                    <a:lnTo>
                      <a:pt x="560182" y="498560"/>
                    </a:lnTo>
                    <a:lnTo>
                      <a:pt x="598092" y="498560"/>
                    </a:lnTo>
                    <a:cubicBezTo>
                      <a:pt x="602186" y="498560"/>
                      <a:pt x="605834" y="501226"/>
                      <a:pt x="607080" y="505136"/>
                    </a:cubicBezTo>
                    <a:cubicBezTo>
                      <a:pt x="608415" y="509046"/>
                      <a:pt x="606991" y="513311"/>
                      <a:pt x="603699" y="515711"/>
                    </a:cubicBezTo>
                    <a:lnTo>
                      <a:pt x="572996" y="538015"/>
                    </a:lnTo>
                    <a:lnTo>
                      <a:pt x="584743" y="574005"/>
                    </a:lnTo>
                    <a:cubicBezTo>
                      <a:pt x="585900" y="577560"/>
                      <a:pt x="584743" y="581559"/>
                      <a:pt x="581985" y="584047"/>
                    </a:cubicBezTo>
                    <a:cubicBezTo>
                      <a:pt x="578692" y="586979"/>
                      <a:pt x="573619" y="587246"/>
                      <a:pt x="570060" y="584669"/>
                    </a:cubicBezTo>
                    <a:lnTo>
                      <a:pt x="539358" y="562364"/>
                    </a:lnTo>
                    <a:lnTo>
                      <a:pt x="508656" y="584669"/>
                    </a:lnTo>
                    <a:cubicBezTo>
                      <a:pt x="505274" y="587068"/>
                      <a:pt x="500557" y="586979"/>
                      <a:pt x="497176" y="584402"/>
                    </a:cubicBezTo>
                    <a:cubicBezTo>
                      <a:pt x="494150" y="582003"/>
                      <a:pt x="492815" y="577738"/>
                      <a:pt x="494061" y="574005"/>
                    </a:cubicBezTo>
                    <a:lnTo>
                      <a:pt x="505808" y="538015"/>
                    </a:lnTo>
                    <a:lnTo>
                      <a:pt x="475105" y="515711"/>
                    </a:lnTo>
                    <a:cubicBezTo>
                      <a:pt x="471724" y="513311"/>
                      <a:pt x="470389" y="509046"/>
                      <a:pt x="471635" y="505136"/>
                    </a:cubicBezTo>
                    <a:cubicBezTo>
                      <a:pt x="472881" y="501226"/>
                      <a:pt x="476529" y="498560"/>
                      <a:pt x="480712" y="498560"/>
                    </a:cubicBezTo>
                    <a:lnTo>
                      <a:pt x="518623" y="498560"/>
                    </a:lnTo>
                    <a:lnTo>
                      <a:pt x="530369" y="462570"/>
                    </a:lnTo>
                    <a:cubicBezTo>
                      <a:pt x="531615" y="458660"/>
                      <a:pt x="535264" y="455994"/>
                      <a:pt x="539358" y="455994"/>
                    </a:cubicBezTo>
                    <a:close/>
                    <a:moveTo>
                      <a:pt x="392943" y="455994"/>
                    </a:moveTo>
                    <a:cubicBezTo>
                      <a:pt x="397036" y="455994"/>
                      <a:pt x="400685" y="458660"/>
                      <a:pt x="402019" y="462570"/>
                    </a:cubicBezTo>
                    <a:lnTo>
                      <a:pt x="413676" y="498560"/>
                    </a:lnTo>
                    <a:lnTo>
                      <a:pt x="451670" y="498560"/>
                    </a:lnTo>
                    <a:cubicBezTo>
                      <a:pt x="455763" y="498560"/>
                      <a:pt x="459411" y="501226"/>
                      <a:pt x="460657" y="505136"/>
                    </a:cubicBezTo>
                    <a:cubicBezTo>
                      <a:pt x="461992" y="509046"/>
                      <a:pt x="460568" y="513311"/>
                      <a:pt x="457187" y="515711"/>
                    </a:cubicBezTo>
                    <a:lnTo>
                      <a:pt x="426578" y="538015"/>
                    </a:lnTo>
                    <a:lnTo>
                      <a:pt x="438234" y="574005"/>
                    </a:lnTo>
                    <a:cubicBezTo>
                      <a:pt x="439391" y="577560"/>
                      <a:pt x="438323" y="581559"/>
                      <a:pt x="435565" y="584047"/>
                    </a:cubicBezTo>
                    <a:cubicBezTo>
                      <a:pt x="432184" y="586979"/>
                      <a:pt x="427201" y="587246"/>
                      <a:pt x="423641" y="584669"/>
                    </a:cubicBezTo>
                    <a:lnTo>
                      <a:pt x="392943" y="562364"/>
                    </a:lnTo>
                    <a:lnTo>
                      <a:pt x="362245" y="584669"/>
                    </a:lnTo>
                    <a:cubicBezTo>
                      <a:pt x="358864" y="587068"/>
                      <a:pt x="354059" y="586979"/>
                      <a:pt x="350767" y="584402"/>
                    </a:cubicBezTo>
                    <a:cubicBezTo>
                      <a:pt x="347653" y="582003"/>
                      <a:pt x="346407" y="577738"/>
                      <a:pt x="347653" y="574005"/>
                    </a:cubicBezTo>
                    <a:lnTo>
                      <a:pt x="359309" y="538015"/>
                    </a:lnTo>
                    <a:lnTo>
                      <a:pt x="328700" y="515711"/>
                    </a:lnTo>
                    <a:cubicBezTo>
                      <a:pt x="325319" y="513311"/>
                      <a:pt x="323895" y="509046"/>
                      <a:pt x="325230" y="505136"/>
                    </a:cubicBezTo>
                    <a:cubicBezTo>
                      <a:pt x="326475" y="501226"/>
                      <a:pt x="330123" y="498560"/>
                      <a:pt x="334217" y="498560"/>
                    </a:cubicBezTo>
                    <a:lnTo>
                      <a:pt x="372211" y="498560"/>
                    </a:lnTo>
                    <a:lnTo>
                      <a:pt x="383867" y="462570"/>
                    </a:lnTo>
                    <a:cubicBezTo>
                      <a:pt x="385202" y="458660"/>
                      <a:pt x="388850" y="455994"/>
                      <a:pt x="392943" y="455994"/>
                    </a:cubicBezTo>
                    <a:close/>
                    <a:moveTo>
                      <a:pt x="161633" y="424270"/>
                    </a:moveTo>
                    <a:cubicBezTo>
                      <a:pt x="150152" y="424359"/>
                      <a:pt x="140806" y="433690"/>
                      <a:pt x="140806" y="445243"/>
                    </a:cubicBezTo>
                    <a:cubicBezTo>
                      <a:pt x="140806" y="456708"/>
                      <a:pt x="150152" y="466128"/>
                      <a:pt x="161722" y="466128"/>
                    </a:cubicBezTo>
                    <a:cubicBezTo>
                      <a:pt x="173293" y="466128"/>
                      <a:pt x="182639" y="456708"/>
                      <a:pt x="182639" y="445243"/>
                    </a:cubicBezTo>
                    <a:lnTo>
                      <a:pt x="182639" y="424270"/>
                    </a:lnTo>
                    <a:lnTo>
                      <a:pt x="161989" y="424270"/>
                    </a:lnTo>
                    <a:cubicBezTo>
                      <a:pt x="161900" y="424270"/>
                      <a:pt x="161722" y="424270"/>
                      <a:pt x="161633" y="424270"/>
                    </a:cubicBezTo>
                    <a:close/>
                    <a:moveTo>
                      <a:pt x="323445" y="343220"/>
                    </a:moveTo>
                    <a:lnTo>
                      <a:pt x="323445" y="364815"/>
                    </a:lnTo>
                    <a:lnTo>
                      <a:pt x="496650" y="364815"/>
                    </a:lnTo>
                    <a:cubicBezTo>
                      <a:pt x="501901" y="364815"/>
                      <a:pt x="506173" y="368992"/>
                      <a:pt x="506173" y="374236"/>
                    </a:cubicBezTo>
                    <a:cubicBezTo>
                      <a:pt x="506173" y="379568"/>
                      <a:pt x="501901" y="383745"/>
                      <a:pt x="496650" y="383745"/>
                    </a:cubicBezTo>
                    <a:lnTo>
                      <a:pt x="323445" y="383745"/>
                    </a:lnTo>
                    <a:lnTo>
                      <a:pt x="323445" y="405340"/>
                    </a:lnTo>
                    <a:lnTo>
                      <a:pt x="588592" y="405340"/>
                    </a:lnTo>
                    <a:lnTo>
                      <a:pt x="588592" y="383745"/>
                    </a:lnTo>
                    <a:lnTo>
                      <a:pt x="537236" y="383745"/>
                    </a:lnTo>
                    <a:cubicBezTo>
                      <a:pt x="531985" y="383745"/>
                      <a:pt x="527712" y="379479"/>
                      <a:pt x="527712" y="374236"/>
                    </a:cubicBezTo>
                    <a:cubicBezTo>
                      <a:pt x="527712" y="368992"/>
                      <a:pt x="531985" y="364815"/>
                      <a:pt x="537236" y="364815"/>
                    </a:cubicBezTo>
                    <a:lnTo>
                      <a:pt x="588592" y="364815"/>
                    </a:lnTo>
                    <a:lnTo>
                      <a:pt x="588592" y="343220"/>
                    </a:lnTo>
                    <a:close/>
                    <a:moveTo>
                      <a:pt x="323445" y="302694"/>
                    </a:moveTo>
                    <a:lnTo>
                      <a:pt x="323445" y="324201"/>
                    </a:lnTo>
                    <a:lnTo>
                      <a:pt x="588592" y="324201"/>
                    </a:lnTo>
                    <a:lnTo>
                      <a:pt x="588592" y="302694"/>
                    </a:lnTo>
                    <a:close/>
                    <a:moveTo>
                      <a:pt x="92908" y="182092"/>
                    </a:moveTo>
                    <a:lnTo>
                      <a:pt x="88014" y="196844"/>
                    </a:lnTo>
                    <a:cubicBezTo>
                      <a:pt x="86768" y="200754"/>
                      <a:pt x="83119" y="203420"/>
                      <a:pt x="79026" y="203420"/>
                    </a:cubicBezTo>
                    <a:lnTo>
                      <a:pt x="63452" y="203420"/>
                    </a:lnTo>
                    <a:lnTo>
                      <a:pt x="76000" y="212573"/>
                    </a:lnTo>
                    <a:cubicBezTo>
                      <a:pt x="79382" y="214972"/>
                      <a:pt x="80806" y="219237"/>
                      <a:pt x="79471" y="223236"/>
                    </a:cubicBezTo>
                    <a:lnTo>
                      <a:pt x="74665" y="237988"/>
                    </a:lnTo>
                    <a:lnTo>
                      <a:pt x="87302" y="228835"/>
                    </a:lnTo>
                    <a:cubicBezTo>
                      <a:pt x="90595" y="226435"/>
                      <a:pt x="95133" y="226435"/>
                      <a:pt x="98426" y="228835"/>
                    </a:cubicBezTo>
                    <a:lnTo>
                      <a:pt x="111063" y="237988"/>
                    </a:lnTo>
                    <a:lnTo>
                      <a:pt x="106257" y="223236"/>
                    </a:lnTo>
                    <a:cubicBezTo>
                      <a:pt x="104922" y="219237"/>
                      <a:pt x="106346" y="214972"/>
                      <a:pt x="109728" y="212573"/>
                    </a:cubicBezTo>
                    <a:lnTo>
                      <a:pt x="122276" y="203420"/>
                    </a:lnTo>
                    <a:lnTo>
                      <a:pt x="106702" y="203420"/>
                    </a:lnTo>
                    <a:cubicBezTo>
                      <a:pt x="102608" y="203420"/>
                      <a:pt x="98960" y="200754"/>
                      <a:pt x="97714" y="196844"/>
                    </a:cubicBezTo>
                    <a:close/>
                    <a:moveTo>
                      <a:pt x="390027" y="165934"/>
                    </a:moveTo>
                    <a:cubicBezTo>
                      <a:pt x="386914" y="165934"/>
                      <a:pt x="384334" y="168511"/>
                      <a:pt x="384334" y="171621"/>
                    </a:cubicBezTo>
                    <a:lnTo>
                      <a:pt x="384334" y="222275"/>
                    </a:lnTo>
                    <a:cubicBezTo>
                      <a:pt x="384334" y="225474"/>
                      <a:pt x="386914" y="227962"/>
                      <a:pt x="390027" y="227962"/>
                    </a:cubicBezTo>
                    <a:lnTo>
                      <a:pt x="410308" y="227962"/>
                    </a:lnTo>
                    <a:cubicBezTo>
                      <a:pt x="413510" y="227962"/>
                      <a:pt x="416089" y="225474"/>
                      <a:pt x="416089" y="222275"/>
                    </a:cubicBezTo>
                    <a:lnTo>
                      <a:pt x="416089" y="171621"/>
                    </a:lnTo>
                    <a:cubicBezTo>
                      <a:pt x="416089" y="168511"/>
                      <a:pt x="413510" y="165934"/>
                      <a:pt x="410308" y="165934"/>
                    </a:cubicBezTo>
                    <a:close/>
                    <a:moveTo>
                      <a:pt x="390027" y="146917"/>
                    </a:moveTo>
                    <a:lnTo>
                      <a:pt x="410308" y="146917"/>
                    </a:lnTo>
                    <a:cubicBezTo>
                      <a:pt x="424006" y="146917"/>
                      <a:pt x="435036" y="158025"/>
                      <a:pt x="435036" y="171621"/>
                    </a:cubicBezTo>
                    <a:lnTo>
                      <a:pt x="435036" y="222275"/>
                    </a:lnTo>
                    <a:cubicBezTo>
                      <a:pt x="435036" y="235871"/>
                      <a:pt x="424006" y="246979"/>
                      <a:pt x="410308" y="246979"/>
                    </a:cubicBezTo>
                    <a:lnTo>
                      <a:pt x="390027" y="246979"/>
                    </a:lnTo>
                    <a:cubicBezTo>
                      <a:pt x="376418" y="246979"/>
                      <a:pt x="365388" y="235871"/>
                      <a:pt x="365388" y="222275"/>
                    </a:cubicBezTo>
                    <a:lnTo>
                      <a:pt x="365388" y="171621"/>
                    </a:lnTo>
                    <a:cubicBezTo>
                      <a:pt x="365388" y="158025"/>
                      <a:pt x="376418" y="146917"/>
                      <a:pt x="390027" y="146917"/>
                    </a:cubicBezTo>
                    <a:close/>
                    <a:moveTo>
                      <a:pt x="92908" y="141837"/>
                    </a:moveTo>
                    <a:cubicBezTo>
                      <a:pt x="97002" y="141837"/>
                      <a:pt x="100651" y="144503"/>
                      <a:pt x="101897" y="148413"/>
                    </a:cubicBezTo>
                    <a:lnTo>
                      <a:pt x="113643" y="184403"/>
                    </a:lnTo>
                    <a:lnTo>
                      <a:pt x="151554" y="184403"/>
                    </a:lnTo>
                    <a:cubicBezTo>
                      <a:pt x="155647" y="184403"/>
                      <a:pt x="159296" y="187069"/>
                      <a:pt x="160631" y="190979"/>
                    </a:cubicBezTo>
                    <a:cubicBezTo>
                      <a:pt x="161877" y="194889"/>
                      <a:pt x="160453" y="199243"/>
                      <a:pt x="157160" y="201642"/>
                    </a:cubicBezTo>
                    <a:lnTo>
                      <a:pt x="126458" y="223858"/>
                    </a:lnTo>
                    <a:lnTo>
                      <a:pt x="138205" y="259937"/>
                    </a:lnTo>
                    <a:cubicBezTo>
                      <a:pt x="139362" y="263492"/>
                      <a:pt x="138294" y="267491"/>
                      <a:pt x="135446" y="269979"/>
                    </a:cubicBezTo>
                    <a:cubicBezTo>
                      <a:pt x="132154" y="272911"/>
                      <a:pt x="127170" y="273089"/>
                      <a:pt x="123521" y="270512"/>
                    </a:cubicBezTo>
                    <a:lnTo>
                      <a:pt x="92908" y="248296"/>
                    </a:lnTo>
                    <a:lnTo>
                      <a:pt x="62206" y="270512"/>
                    </a:lnTo>
                    <a:cubicBezTo>
                      <a:pt x="58736" y="273000"/>
                      <a:pt x="54019" y="272911"/>
                      <a:pt x="50726" y="270334"/>
                    </a:cubicBezTo>
                    <a:cubicBezTo>
                      <a:pt x="47612" y="267846"/>
                      <a:pt x="46366" y="263669"/>
                      <a:pt x="47523" y="259937"/>
                    </a:cubicBezTo>
                    <a:lnTo>
                      <a:pt x="59270" y="223858"/>
                    </a:lnTo>
                    <a:lnTo>
                      <a:pt x="28567" y="201642"/>
                    </a:lnTo>
                    <a:cubicBezTo>
                      <a:pt x="25275" y="199243"/>
                      <a:pt x="23851" y="194889"/>
                      <a:pt x="25097" y="190979"/>
                    </a:cubicBezTo>
                    <a:cubicBezTo>
                      <a:pt x="26432" y="187069"/>
                      <a:pt x="30080" y="184403"/>
                      <a:pt x="34174" y="184403"/>
                    </a:cubicBezTo>
                    <a:lnTo>
                      <a:pt x="72084" y="184403"/>
                    </a:lnTo>
                    <a:lnTo>
                      <a:pt x="83831" y="148413"/>
                    </a:lnTo>
                    <a:cubicBezTo>
                      <a:pt x="85077" y="144503"/>
                      <a:pt x="88726" y="141837"/>
                      <a:pt x="92908" y="141837"/>
                    </a:cubicBezTo>
                    <a:close/>
                    <a:moveTo>
                      <a:pt x="390027" y="54511"/>
                    </a:moveTo>
                    <a:cubicBezTo>
                      <a:pt x="386914" y="54511"/>
                      <a:pt x="384334" y="57088"/>
                      <a:pt x="384334" y="60198"/>
                    </a:cubicBezTo>
                    <a:lnTo>
                      <a:pt x="384334" y="110852"/>
                    </a:lnTo>
                    <a:cubicBezTo>
                      <a:pt x="384334" y="113962"/>
                      <a:pt x="386914" y="116539"/>
                      <a:pt x="390027" y="116539"/>
                    </a:cubicBezTo>
                    <a:lnTo>
                      <a:pt x="410308" y="116539"/>
                    </a:lnTo>
                    <a:cubicBezTo>
                      <a:pt x="413510" y="116539"/>
                      <a:pt x="416089" y="113962"/>
                      <a:pt x="416089" y="110852"/>
                    </a:cubicBezTo>
                    <a:lnTo>
                      <a:pt x="416089" y="60198"/>
                    </a:lnTo>
                    <a:cubicBezTo>
                      <a:pt x="416089" y="57088"/>
                      <a:pt x="413510" y="54511"/>
                      <a:pt x="410308" y="54511"/>
                    </a:cubicBezTo>
                    <a:close/>
                    <a:moveTo>
                      <a:pt x="532158" y="54510"/>
                    </a:moveTo>
                    <a:cubicBezTo>
                      <a:pt x="528957" y="54510"/>
                      <a:pt x="526467" y="57087"/>
                      <a:pt x="526467" y="60197"/>
                    </a:cubicBezTo>
                    <a:lnTo>
                      <a:pt x="526467" y="222276"/>
                    </a:lnTo>
                    <a:cubicBezTo>
                      <a:pt x="526467" y="225475"/>
                      <a:pt x="528957" y="227963"/>
                      <a:pt x="532158" y="227963"/>
                    </a:cubicBezTo>
                    <a:lnTo>
                      <a:pt x="552433" y="227963"/>
                    </a:lnTo>
                    <a:cubicBezTo>
                      <a:pt x="555546" y="227963"/>
                      <a:pt x="558125" y="225475"/>
                      <a:pt x="558125" y="222276"/>
                    </a:cubicBezTo>
                    <a:lnTo>
                      <a:pt x="558125" y="60197"/>
                    </a:lnTo>
                    <a:cubicBezTo>
                      <a:pt x="558125" y="57087"/>
                      <a:pt x="555546" y="54510"/>
                      <a:pt x="552433" y="54510"/>
                    </a:cubicBezTo>
                    <a:close/>
                    <a:moveTo>
                      <a:pt x="92908" y="40255"/>
                    </a:moveTo>
                    <a:lnTo>
                      <a:pt x="88014" y="55007"/>
                    </a:lnTo>
                    <a:cubicBezTo>
                      <a:pt x="86768" y="58917"/>
                      <a:pt x="83119" y="61583"/>
                      <a:pt x="79026" y="61583"/>
                    </a:cubicBezTo>
                    <a:lnTo>
                      <a:pt x="63452" y="61583"/>
                    </a:lnTo>
                    <a:lnTo>
                      <a:pt x="76000" y="70736"/>
                    </a:lnTo>
                    <a:cubicBezTo>
                      <a:pt x="79382" y="73135"/>
                      <a:pt x="80806" y="77400"/>
                      <a:pt x="79471" y="81310"/>
                    </a:cubicBezTo>
                    <a:lnTo>
                      <a:pt x="74665" y="96151"/>
                    </a:lnTo>
                    <a:lnTo>
                      <a:pt x="87302" y="86998"/>
                    </a:lnTo>
                    <a:cubicBezTo>
                      <a:pt x="90595" y="84598"/>
                      <a:pt x="95133" y="84598"/>
                      <a:pt x="98426" y="86998"/>
                    </a:cubicBezTo>
                    <a:lnTo>
                      <a:pt x="111063" y="96151"/>
                    </a:lnTo>
                    <a:lnTo>
                      <a:pt x="106257" y="81310"/>
                    </a:lnTo>
                    <a:cubicBezTo>
                      <a:pt x="104922" y="77400"/>
                      <a:pt x="106346" y="73135"/>
                      <a:pt x="109728" y="70736"/>
                    </a:cubicBezTo>
                    <a:lnTo>
                      <a:pt x="122276" y="61583"/>
                    </a:lnTo>
                    <a:lnTo>
                      <a:pt x="106702" y="61583"/>
                    </a:lnTo>
                    <a:cubicBezTo>
                      <a:pt x="102608" y="61583"/>
                      <a:pt x="98960" y="58917"/>
                      <a:pt x="97714" y="55007"/>
                    </a:cubicBezTo>
                    <a:close/>
                    <a:moveTo>
                      <a:pt x="532158" y="35494"/>
                    </a:moveTo>
                    <a:lnTo>
                      <a:pt x="552433" y="35494"/>
                    </a:lnTo>
                    <a:cubicBezTo>
                      <a:pt x="566039" y="35494"/>
                      <a:pt x="577155" y="46601"/>
                      <a:pt x="577155" y="60197"/>
                    </a:cubicBezTo>
                    <a:lnTo>
                      <a:pt x="577155" y="222276"/>
                    </a:lnTo>
                    <a:cubicBezTo>
                      <a:pt x="577155" y="235872"/>
                      <a:pt x="566039" y="246979"/>
                      <a:pt x="552433" y="246979"/>
                    </a:cubicBezTo>
                    <a:lnTo>
                      <a:pt x="532158" y="246979"/>
                    </a:lnTo>
                    <a:cubicBezTo>
                      <a:pt x="518463" y="246979"/>
                      <a:pt x="507436" y="235872"/>
                      <a:pt x="507436" y="222276"/>
                    </a:cubicBezTo>
                    <a:lnTo>
                      <a:pt x="507436" y="60197"/>
                    </a:lnTo>
                    <a:cubicBezTo>
                      <a:pt x="507436" y="46601"/>
                      <a:pt x="518463" y="35494"/>
                      <a:pt x="532158" y="35494"/>
                    </a:cubicBezTo>
                    <a:close/>
                    <a:moveTo>
                      <a:pt x="390027" y="35494"/>
                    </a:moveTo>
                    <a:lnTo>
                      <a:pt x="410308" y="35494"/>
                    </a:lnTo>
                    <a:cubicBezTo>
                      <a:pt x="424006" y="35494"/>
                      <a:pt x="435036" y="46602"/>
                      <a:pt x="435036" y="60198"/>
                    </a:cubicBezTo>
                    <a:lnTo>
                      <a:pt x="435036" y="110852"/>
                    </a:lnTo>
                    <a:cubicBezTo>
                      <a:pt x="435036" y="124448"/>
                      <a:pt x="424006" y="135556"/>
                      <a:pt x="410308" y="135556"/>
                    </a:cubicBezTo>
                    <a:lnTo>
                      <a:pt x="390027" y="135556"/>
                    </a:lnTo>
                    <a:cubicBezTo>
                      <a:pt x="376418" y="135556"/>
                      <a:pt x="365388" y="124448"/>
                      <a:pt x="365388" y="110852"/>
                    </a:cubicBezTo>
                    <a:lnTo>
                      <a:pt x="365388" y="60198"/>
                    </a:lnTo>
                    <a:cubicBezTo>
                      <a:pt x="365388" y="46602"/>
                      <a:pt x="376418" y="35494"/>
                      <a:pt x="390027" y="35494"/>
                    </a:cubicBezTo>
                    <a:close/>
                    <a:moveTo>
                      <a:pt x="532147" y="24100"/>
                    </a:moveTo>
                    <a:cubicBezTo>
                      <a:pt x="512206" y="24100"/>
                      <a:pt x="496003" y="40275"/>
                      <a:pt x="496003" y="60183"/>
                    </a:cubicBezTo>
                    <a:lnTo>
                      <a:pt x="496003" y="222291"/>
                    </a:lnTo>
                    <a:cubicBezTo>
                      <a:pt x="496003" y="242199"/>
                      <a:pt x="512206" y="258374"/>
                      <a:pt x="532147" y="258374"/>
                    </a:cubicBezTo>
                    <a:lnTo>
                      <a:pt x="552444" y="258374"/>
                    </a:lnTo>
                    <a:cubicBezTo>
                      <a:pt x="572386" y="258374"/>
                      <a:pt x="588588" y="242199"/>
                      <a:pt x="588588" y="222291"/>
                    </a:cubicBezTo>
                    <a:lnTo>
                      <a:pt x="588588" y="60183"/>
                    </a:lnTo>
                    <a:cubicBezTo>
                      <a:pt x="588588" y="40275"/>
                      <a:pt x="572386" y="24100"/>
                      <a:pt x="552444" y="24100"/>
                    </a:cubicBezTo>
                    <a:close/>
                    <a:moveTo>
                      <a:pt x="390017" y="24100"/>
                    </a:moveTo>
                    <a:cubicBezTo>
                      <a:pt x="370161" y="24100"/>
                      <a:pt x="353868" y="40275"/>
                      <a:pt x="353868" y="60183"/>
                    </a:cubicBezTo>
                    <a:lnTo>
                      <a:pt x="353868" y="110842"/>
                    </a:lnTo>
                    <a:cubicBezTo>
                      <a:pt x="353868" y="119729"/>
                      <a:pt x="357162" y="128261"/>
                      <a:pt x="363128" y="134927"/>
                    </a:cubicBezTo>
                    <a:cubicBezTo>
                      <a:pt x="366333" y="138482"/>
                      <a:pt x="366333" y="143992"/>
                      <a:pt x="363128" y="147547"/>
                    </a:cubicBezTo>
                    <a:cubicBezTo>
                      <a:pt x="357162" y="154213"/>
                      <a:pt x="353868" y="162745"/>
                      <a:pt x="353868" y="171632"/>
                    </a:cubicBezTo>
                    <a:lnTo>
                      <a:pt x="353868" y="222291"/>
                    </a:lnTo>
                    <a:cubicBezTo>
                      <a:pt x="353868" y="242199"/>
                      <a:pt x="370072" y="258374"/>
                      <a:pt x="390017" y="258374"/>
                    </a:cubicBezTo>
                    <a:lnTo>
                      <a:pt x="410317" y="258374"/>
                    </a:lnTo>
                    <a:cubicBezTo>
                      <a:pt x="430261" y="258374"/>
                      <a:pt x="446555" y="242199"/>
                      <a:pt x="446555" y="222291"/>
                    </a:cubicBezTo>
                    <a:lnTo>
                      <a:pt x="446555" y="171632"/>
                    </a:lnTo>
                    <a:cubicBezTo>
                      <a:pt x="446555" y="162745"/>
                      <a:pt x="443261" y="154213"/>
                      <a:pt x="437295" y="147547"/>
                    </a:cubicBezTo>
                    <a:cubicBezTo>
                      <a:pt x="434090" y="143992"/>
                      <a:pt x="434090" y="138482"/>
                      <a:pt x="437295" y="134927"/>
                    </a:cubicBezTo>
                    <a:cubicBezTo>
                      <a:pt x="443261" y="128261"/>
                      <a:pt x="446555" y="119729"/>
                      <a:pt x="446555" y="110842"/>
                    </a:cubicBezTo>
                    <a:lnTo>
                      <a:pt x="446555" y="60183"/>
                    </a:lnTo>
                    <a:cubicBezTo>
                      <a:pt x="446555" y="40275"/>
                      <a:pt x="430261" y="24100"/>
                      <a:pt x="410317" y="24100"/>
                    </a:cubicBezTo>
                    <a:close/>
                    <a:moveTo>
                      <a:pt x="282859" y="19018"/>
                    </a:moveTo>
                    <a:lnTo>
                      <a:pt x="282859" y="445243"/>
                    </a:lnTo>
                    <a:cubicBezTo>
                      <a:pt x="282859" y="511897"/>
                      <a:pt x="228565" y="566197"/>
                      <a:pt x="161722" y="566197"/>
                    </a:cubicBezTo>
                    <a:cubicBezTo>
                      <a:pt x="94968" y="566197"/>
                      <a:pt x="40586" y="511897"/>
                      <a:pt x="40586" y="445243"/>
                    </a:cubicBezTo>
                    <a:cubicBezTo>
                      <a:pt x="40586" y="378501"/>
                      <a:pt x="94968" y="324201"/>
                      <a:pt x="161722" y="324201"/>
                    </a:cubicBezTo>
                    <a:lnTo>
                      <a:pt x="182639" y="324201"/>
                    </a:lnTo>
                    <a:lnTo>
                      <a:pt x="182639" y="302694"/>
                    </a:lnTo>
                    <a:lnTo>
                      <a:pt x="161722" y="302694"/>
                    </a:lnTo>
                    <a:cubicBezTo>
                      <a:pt x="83042" y="302694"/>
                      <a:pt x="19047" y="366593"/>
                      <a:pt x="19047" y="445243"/>
                    </a:cubicBezTo>
                    <a:cubicBezTo>
                      <a:pt x="19047" y="523805"/>
                      <a:pt x="83042" y="587704"/>
                      <a:pt x="161722" y="587704"/>
                    </a:cubicBezTo>
                    <a:cubicBezTo>
                      <a:pt x="240403" y="587704"/>
                      <a:pt x="304398" y="523805"/>
                      <a:pt x="304398" y="445243"/>
                    </a:cubicBezTo>
                    <a:lnTo>
                      <a:pt x="304398" y="19018"/>
                    </a:lnTo>
                    <a:close/>
                    <a:moveTo>
                      <a:pt x="242272" y="19018"/>
                    </a:moveTo>
                    <a:lnTo>
                      <a:pt x="242272" y="444977"/>
                    </a:lnTo>
                    <a:lnTo>
                      <a:pt x="242272" y="445066"/>
                    </a:lnTo>
                    <a:lnTo>
                      <a:pt x="242272" y="445243"/>
                    </a:lnTo>
                    <a:cubicBezTo>
                      <a:pt x="242272" y="489590"/>
                      <a:pt x="206136" y="525672"/>
                      <a:pt x="161722" y="525672"/>
                    </a:cubicBezTo>
                    <a:cubicBezTo>
                      <a:pt x="117309" y="525672"/>
                      <a:pt x="81173" y="489590"/>
                      <a:pt x="81173" y="445243"/>
                    </a:cubicBezTo>
                    <a:cubicBezTo>
                      <a:pt x="81173" y="400897"/>
                      <a:pt x="117309" y="364815"/>
                      <a:pt x="161722" y="364815"/>
                    </a:cubicBezTo>
                    <a:lnTo>
                      <a:pt x="162078" y="364815"/>
                    </a:lnTo>
                    <a:lnTo>
                      <a:pt x="182639" y="364815"/>
                    </a:lnTo>
                    <a:lnTo>
                      <a:pt x="182639" y="343220"/>
                    </a:lnTo>
                    <a:lnTo>
                      <a:pt x="161722" y="343220"/>
                    </a:lnTo>
                    <a:cubicBezTo>
                      <a:pt x="105471" y="343220"/>
                      <a:pt x="59633" y="388988"/>
                      <a:pt x="59633" y="445243"/>
                    </a:cubicBezTo>
                    <a:cubicBezTo>
                      <a:pt x="59633" y="501410"/>
                      <a:pt x="105471" y="547178"/>
                      <a:pt x="161722" y="547178"/>
                    </a:cubicBezTo>
                    <a:cubicBezTo>
                      <a:pt x="218063" y="547178"/>
                      <a:pt x="263811" y="501410"/>
                      <a:pt x="263811" y="445243"/>
                    </a:cubicBezTo>
                    <a:lnTo>
                      <a:pt x="263811" y="19018"/>
                    </a:lnTo>
                    <a:close/>
                    <a:moveTo>
                      <a:pt x="532147" y="5081"/>
                    </a:moveTo>
                    <a:lnTo>
                      <a:pt x="552444" y="5081"/>
                    </a:lnTo>
                    <a:cubicBezTo>
                      <a:pt x="582891" y="5081"/>
                      <a:pt x="607639" y="29788"/>
                      <a:pt x="607639" y="60183"/>
                    </a:cubicBezTo>
                    <a:lnTo>
                      <a:pt x="607639" y="222291"/>
                    </a:lnTo>
                    <a:cubicBezTo>
                      <a:pt x="607639" y="252686"/>
                      <a:pt x="582891" y="277393"/>
                      <a:pt x="552444" y="277393"/>
                    </a:cubicBezTo>
                    <a:lnTo>
                      <a:pt x="532147" y="277393"/>
                    </a:lnTo>
                    <a:cubicBezTo>
                      <a:pt x="501701" y="277393"/>
                      <a:pt x="476952" y="252686"/>
                      <a:pt x="476952" y="222291"/>
                    </a:cubicBezTo>
                    <a:lnTo>
                      <a:pt x="476952" y="60183"/>
                    </a:lnTo>
                    <a:cubicBezTo>
                      <a:pt x="476952" y="29788"/>
                      <a:pt x="501701" y="5081"/>
                      <a:pt x="532147" y="5081"/>
                    </a:cubicBezTo>
                    <a:close/>
                    <a:moveTo>
                      <a:pt x="390017" y="5081"/>
                    </a:moveTo>
                    <a:lnTo>
                      <a:pt x="410317" y="5081"/>
                    </a:lnTo>
                    <a:cubicBezTo>
                      <a:pt x="440768" y="5081"/>
                      <a:pt x="465520" y="29788"/>
                      <a:pt x="465520" y="60183"/>
                    </a:cubicBezTo>
                    <a:lnTo>
                      <a:pt x="465520" y="110842"/>
                    </a:lnTo>
                    <a:cubicBezTo>
                      <a:pt x="465520" y="121685"/>
                      <a:pt x="462315" y="132261"/>
                      <a:pt x="456349" y="141237"/>
                    </a:cubicBezTo>
                    <a:cubicBezTo>
                      <a:pt x="462315" y="150213"/>
                      <a:pt x="465520" y="160789"/>
                      <a:pt x="465520" y="171632"/>
                    </a:cubicBezTo>
                    <a:lnTo>
                      <a:pt x="465520" y="222291"/>
                    </a:lnTo>
                    <a:cubicBezTo>
                      <a:pt x="465520" y="252686"/>
                      <a:pt x="440768" y="277393"/>
                      <a:pt x="410317" y="277393"/>
                    </a:cubicBezTo>
                    <a:lnTo>
                      <a:pt x="390017" y="277393"/>
                    </a:lnTo>
                    <a:cubicBezTo>
                      <a:pt x="359655" y="277393"/>
                      <a:pt x="334903" y="252686"/>
                      <a:pt x="334903" y="222291"/>
                    </a:cubicBezTo>
                    <a:lnTo>
                      <a:pt x="334903" y="171632"/>
                    </a:lnTo>
                    <a:cubicBezTo>
                      <a:pt x="334903" y="160789"/>
                      <a:pt x="338108" y="150213"/>
                      <a:pt x="344074" y="141237"/>
                    </a:cubicBezTo>
                    <a:cubicBezTo>
                      <a:pt x="338108" y="132261"/>
                      <a:pt x="334903" y="121685"/>
                      <a:pt x="334903" y="110842"/>
                    </a:cubicBezTo>
                    <a:lnTo>
                      <a:pt x="334903" y="60183"/>
                    </a:lnTo>
                    <a:cubicBezTo>
                      <a:pt x="334903" y="29788"/>
                      <a:pt x="359655" y="5081"/>
                      <a:pt x="390017" y="5081"/>
                    </a:cubicBezTo>
                    <a:close/>
                    <a:moveTo>
                      <a:pt x="192162" y="0"/>
                    </a:moveTo>
                    <a:lnTo>
                      <a:pt x="313921" y="0"/>
                    </a:lnTo>
                    <a:cubicBezTo>
                      <a:pt x="319173" y="0"/>
                      <a:pt x="323445" y="4266"/>
                      <a:pt x="323445" y="9509"/>
                    </a:cubicBezTo>
                    <a:lnTo>
                      <a:pt x="323445" y="283676"/>
                    </a:lnTo>
                    <a:lnTo>
                      <a:pt x="598116" y="283676"/>
                    </a:lnTo>
                    <a:cubicBezTo>
                      <a:pt x="603367" y="283676"/>
                      <a:pt x="607639" y="287942"/>
                      <a:pt x="607639" y="293185"/>
                    </a:cubicBezTo>
                    <a:lnTo>
                      <a:pt x="607639" y="414850"/>
                    </a:lnTo>
                    <a:cubicBezTo>
                      <a:pt x="607639" y="420093"/>
                      <a:pt x="603367" y="424270"/>
                      <a:pt x="598116" y="424270"/>
                    </a:cubicBezTo>
                    <a:lnTo>
                      <a:pt x="323445" y="424270"/>
                    </a:lnTo>
                    <a:lnTo>
                      <a:pt x="323445" y="445243"/>
                    </a:lnTo>
                    <a:cubicBezTo>
                      <a:pt x="323445" y="534292"/>
                      <a:pt x="250906" y="606722"/>
                      <a:pt x="161722" y="606722"/>
                    </a:cubicBezTo>
                    <a:cubicBezTo>
                      <a:pt x="72539" y="606722"/>
                      <a:pt x="0" y="534292"/>
                      <a:pt x="0" y="445243"/>
                    </a:cubicBezTo>
                    <a:cubicBezTo>
                      <a:pt x="0" y="356195"/>
                      <a:pt x="72539" y="283676"/>
                      <a:pt x="161722" y="283676"/>
                    </a:cubicBezTo>
                    <a:lnTo>
                      <a:pt x="182639" y="283676"/>
                    </a:lnTo>
                    <a:lnTo>
                      <a:pt x="182639" y="171610"/>
                    </a:lnTo>
                    <a:cubicBezTo>
                      <a:pt x="182639" y="166366"/>
                      <a:pt x="186911" y="162101"/>
                      <a:pt x="192162" y="162101"/>
                    </a:cubicBezTo>
                    <a:cubicBezTo>
                      <a:pt x="197414" y="162101"/>
                      <a:pt x="201686" y="166366"/>
                      <a:pt x="201686" y="171610"/>
                    </a:cubicBezTo>
                    <a:lnTo>
                      <a:pt x="201686" y="445243"/>
                    </a:lnTo>
                    <a:cubicBezTo>
                      <a:pt x="201686" y="467195"/>
                      <a:pt x="183796" y="485058"/>
                      <a:pt x="161722" y="485058"/>
                    </a:cubicBezTo>
                    <a:cubicBezTo>
                      <a:pt x="139738" y="485058"/>
                      <a:pt x="121759" y="467195"/>
                      <a:pt x="121759" y="445243"/>
                    </a:cubicBezTo>
                    <a:cubicBezTo>
                      <a:pt x="121759" y="423203"/>
                      <a:pt x="139738" y="405340"/>
                      <a:pt x="161722" y="405340"/>
                    </a:cubicBezTo>
                    <a:cubicBezTo>
                      <a:pt x="161811" y="405340"/>
                      <a:pt x="161989" y="405340"/>
                      <a:pt x="162078" y="405340"/>
                    </a:cubicBezTo>
                    <a:lnTo>
                      <a:pt x="182639" y="405340"/>
                    </a:lnTo>
                    <a:lnTo>
                      <a:pt x="182639" y="383745"/>
                    </a:lnTo>
                    <a:lnTo>
                      <a:pt x="161989" y="383745"/>
                    </a:lnTo>
                    <a:cubicBezTo>
                      <a:pt x="161900" y="383745"/>
                      <a:pt x="161722" y="383745"/>
                      <a:pt x="161633" y="383745"/>
                    </a:cubicBezTo>
                    <a:cubicBezTo>
                      <a:pt x="161366" y="383745"/>
                      <a:pt x="161188" y="383834"/>
                      <a:pt x="160921" y="383834"/>
                    </a:cubicBezTo>
                    <a:cubicBezTo>
                      <a:pt x="127366" y="384189"/>
                      <a:pt x="100220" y="411561"/>
                      <a:pt x="100220" y="445243"/>
                    </a:cubicBezTo>
                    <a:cubicBezTo>
                      <a:pt x="100220" y="479103"/>
                      <a:pt x="127811" y="506653"/>
                      <a:pt x="161722" y="506653"/>
                    </a:cubicBezTo>
                    <a:cubicBezTo>
                      <a:pt x="169021" y="506653"/>
                      <a:pt x="176408" y="505320"/>
                      <a:pt x="183262" y="502743"/>
                    </a:cubicBezTo>
                    <a:cubicBezTo>
                      <a:pt x="195099" y="498211"/>
                      <a:pt x="205157" y="490301"/>
                      <a:pt x="212455" y="479992"/>
                    </a:cubicBezTo>
                    <a:cubicBezTo>
                      <a:pt x="216016" y="474837"/>
                      <a:pt x="218864" y="468883"/>
                      <a:pt x="220644" y="462840"/>
                    </a:cubicBezTo>
                    <a:cubicBezTo>
                      <a:pt x="222424" y="456886"/>
                      <a:pt x="223047" y="450931"/>
                      <a:pt x="223225" y="444710"/>
                    </a:cubicBezTo>
                    <a:lnTo>
                      <a:pt x="223225" y="19018"/>
                    </a:lnTo>
                    <a:lnTo>
                      <a:pt x="201686" y="19018"/>
                    </a:lnTo>
                    <a:lnTo>
                      <a:pt x="201686" y="131085"/>
                    </a:lnTo>
                    <a:cubicBezTo>
                      <a:pt x="201686" y="136328"/>
                      <a:pt x="197414" y="140594"/>
                      <a:pt x="192162" y="140594"/>
                    </a:cubicBezTo>
                    <a:cubicBezTo>
                      <a:pt x="186911" y="140594"/>
                      <a:pt x="182639" y="136328"/>
                      <a:pt x="182639" y="131085"/>
                    </a:cubicBezTo>
                    <a:lnTo>
                      <a:pt x="182639" y="9509"/>
                    </a:lnTo>
                    <a:cubicBezTo>
                      <a:pt x="182639" y="4266"/>
                      <a:pt x="186911" y="0"/>
                      <a:pt x="192162" y="0"/>
                    </a:cubicBezTo>
                    <a:close/>
                    <a:moveTo>
                      <a:pt x="92908" y="0"/>
                    </a:moveTo>
                    <a:cubicBezTo>
                      <a:pt x="97002" y="0"/>
                      <a:pt x="100651" y="2666"/>
                      <a:pt x="101897" y="6576"/>
                    </a:cubicBezTo>
                    <a:lnTo>
                      <a:pt x="113643" y="42566"/>
                    </a:lnTo>
                    <a:lnTo>
                      <a:pt x="151554" y="42566"/>
                    </a:lnTo>
                    <a:cubicBezTo>
                      <a:pt x="155558" y="42566"/>
                      <a:pt x="159207" y="45232"/>
                      <a:pt x="160542" y="48964"/>
                    </a:cubicBezTo>
                    <a:cubicBezTo>
                      <a:pt x="161877" y="52874"/>
                      <a:pt x="160542" y="57317"/>
                      <a:pt x="157160" y="59805"/>
                    </a:cubicBezTo>
                    <a:lnTo>
                      <a:pt x="126458" y="82021"/>
                    </a:lnTo>
                    <a:lnTo>
                      <a:pt x="138205" y="118011"/>
                    </a:lnTo>
                    <a:cubicBezTo>
                      <a:pt x="139362" y="121566"/>
                      <a:pt x="138294" y="125565"/>
                      <a:pt x="135446" y="128053"/>
                    </a:cubicBezTo>
                    <a:cubicBezTo>
                      <a:pt x="132154" y="130985"/>
                      <a:pt x="127170" y="131252"/>
                      <a:pt x="123521" y="128675"/>
                    </a:cubicBezTo>
                    <a:lnTo>
                      <a:pt x="92908" y="106370"/>
                    </a:lnTo>
                    <a:lnTo>
                      <a:pt x="62206" y="128675"/>
                    </a:lnTo>
                    <a:cubicBezTo>
                      <a:pt x="58736" y="131163"/>
                      <a:pt x="54019" y="131074"/>
                      <a:pt x="50726" y="128408"/>
                    </a:cubicBezTo>
                    <a:cubicBezTo>
                      <a:pt x="47612" y="126009"/>
                      <a:pt x="46366" y="121832"/>
                      <a:pt x="47523" y="118011"/>
                    </a:cubicBezTo>
                    <a:lnTo>
                      <a:pt x="59270" y="82021"/>
                    </a:lnTo>
                    <a:lnTo>
                      <a:pt x="28567" y="59805"/>
                    </a:lnTo>
                    <a:cubicBezTo>
                      <a:pt x="25275" y="57317"/>
                      <a:pt x="23851" y="53052"/>
                      <a:pt x="25097" y="49142"/>
                    </a:cubicBezTo>
                    <a:cubicBezTo>
                      <a:pt x="26432" y="45232"/>
                      <a:pt x="30080" y="42566"/>
                      <a:pt x="34174" y="42566"/>
                    </a:cubicBezTo>
                    <a:lnTo>
                      <a:pt x="72084" y="42566"/>
                    </a:lnTo>
                    <a:lnTo>
                      <a:pt x="83831" y="6576"/>
                    </a:lnTo>
                    <a:cubicBezTo>
                      <a:pt x="85077" y="2666"/>
                      <a:pt x="88726" y="0"/>
                      <a:pt x="929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52ACB9BB-E9B8-07FF-EAC0-6935E7A6F506}"/>
                </a:ext>
              </a:extLst>
            </p:cNvPr>
            <p:cNvGrpSpPr/>
            <p:nvPr/>
          </p:nvGrpSpPr>
          <p:grpSpPr>
            <a:xfrm>
              <a:off x="8927027" y="2149617"/>
              <a:ext cx="2591872" cy="1866612"/>
              <a:chOff x="8927027" y="2149617"/>
              <a:chExt cx="2591872" cy="1866612"/>
            </a:xfrm>
          </p:grpSpPr>
          <p:sp>
            <p:nvSpPr>
              <p:cNvPr id="77" name="Shape4">
                <a:extLst>
                  <a:ext uri="{FF2B5EF4-FFF2-40B4-BE49-F238E27FC236}">
                    <a16:creationId xmlns:a16="http://schemas.microsoft.com/office/drawing/2014/main" id="{26210FB8-80EE-DE8F-6C93-8536D3308268}"/>
                  </a:ext>
                </a:extLst>
              </p:cNvPr>
              <p:cNvSpPr/>
              <p:nvPr/>
            </p:nvSpPr>
            <p:spPr>
              <a:xfrm rot="21372837" flipH="1">
                <a:off x="8927027" y="2149617"/>
                <a:ext cx="2564051" cy="1771471"/>
              </a:xfrm>
              <a:prstGeom prst="roundRect">
                <a:avLst>
                  <a:gd name="adj" fmla="val 9100"/>
                </a:avLst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8" name="ComponentBackground4">
                <a:extLst>
                  <a:ext uri="{FF2B5EF4-FFF2-40B4-BE49-F238E27FC236}">
                    <a16:creationId xmlns:a16="http://schemas.microsoft.com/office/drawing/2014/main" id="{E4A2F6DD-CABF-A21B-D370-A1E5DCE8A940}"/>
                  </a:ext>
                </a:extLst>
              </p:cNvPr>
              <p:cNvSpPr/>
              <p:nvPr/>
            </p:nvSpPr>
            <p:spPr>
              <a:xfrm flipH="1">
                <a:off x="9052364" y="2244759"/>
                <a:ext cx="2466535" cy="1771470"/>
              </a:xfrm>
              <a:prstGeom prst="roundRect">
                <a:avLst>
                  <a:gd name="adj" fmla="val 9100"/>
                </a:avLst>
              </a:prstGeom>
              <a:solidFill>
                <a:schemeClr val="bg1"/>
              </a:solidFill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9" name="Bullet4">
                <a:extLst>
                  <a:ext uri="{FF2B5EF4-FFF2-40B4-BE49-F238E27FC236}">
                    <a16:creationId xmlns:a16="http://schemas.microsoft.com/office/drawing/2014/main" id="{9B402788-2E48-227F-964D-00637D0A24CB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9121240" y="2583977"/>
                <a:ext cx="2355233" cy="510025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机器学习的崛起</a:t>
                </a:r>
                <a:endParaRPr lang="en-US" dirty="0"/>
              </a:p>
            </p:txBody>
          </p:sp>
          <p:sp>
            <p:nvSpPr>
              <p:cNvPr id="80" name="Text4">
                <a:extLst>
                  <a:ext uri="{FF2B5EF4-FFF2-40B4-BE49-F238E27FC236}">
                    <a16:creationId xmlns:a16="http://schemas.microsoft.com/office/drawing/2014/main" id="{D76E5806-3787-06D5-35E0-80B3F57A448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9121237" y="3114529"/>
                <a:ext cx="2355233" cy="80010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90年代，机器学习方法发展，数据驱动的AI开始崭露头角。</a:t>
                </a:r>
                <a:endParaRPr lang="en-US" dirty="0"/>
              </a:p>
            </p:txBody>
          </p:sp>
          <p:sp>
            <p:nvSpPr>
              <p:cNvPr id="104" name="Icon4">
                <a:extLst>
                  <a:ext uri="{FF2B5EF4-FFF2-40B4-BE49-F238E27FC236}">
                    <a16:creationId xmlns:a16="http://schemas.microsoft.com/office/drawing/2014/main" id="{8A657A62-85B3-0EC7-232B-20500852AF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01446" y="2385901"/>
                <a:ext cx="217808" cy="203669"/>
              </a:xfrm>
              <a:custGeom>
                <a:avLst/>
                <a:gdLst>
                  <a:gd name="connsiteX0" fmla="*/ 422090 w 607639"/>
                  <a:gd name="connsiteY0" fmla="*/ 512920 h 568193"/>
                  <a:gd name="connsiteX1" fmla="*/ 422090 w 607639"/>
                  <a:gd name="connsiteY1" fmla="*/ 528560 h 568193"/>
                  <a:gd name="connsiteX2" fmla="*/ 466770 w 607639"/>
                  <a:gd name="connsiteY2" fmla="*/ 528560 h 568193"/>
                  <a:gd name="connsiteX3" fmla="*/ 466770 w 607639"/>
                  <a:gd name="connsiteY3" fmla="*/ 512920 h 568193"/>
                  <a:gd name="connsiteX4" fmla="*/ 140881 w 607639"/>
                  <a:gd name="connsiteY4" fmla="*/ 512920 h 568193"/>
                  <a:gd name="connsiteX5" fmla="*/ 140881 w 607639"/>
                  <a:gd name="connsiteY5" fmla="*/ 528560 h 568193"/>
                  <a:gd name="connsiteX6" fmla="*/ 185555 w 607639"/>
                  <a:gd name="connsiteY6" fmla="*/ 528560 h 568193"/>
                  <a:gd name="connsiteX7" fmla="*/ 185555 w 607639"/>
                  <a:gd name="connsiteY7" fmla="*/ 512920 h 568193"/>
                  <a:gd name="connsiteX8" fmla="*/ 422090 w 607639"/>
                  <a:gd name="connsiteY8" fmla="*/ 457735 h 568193"/>
                  <a:gd name="connsiteX9" fmla="*/ 422090 w 607639"/>
                  <a:gd name="connsiteY9" fmla="*/ 473375 h 568193"/>
                  <a:gd name="connsiteX10" fmla="*/ 466770 w 607639"/>
                  <a:gd name="connsiteY10" fmla="*/ 473375 h 568193"/>
                  <a:gd name="connsiteX11" fmla="*/ 466770 w 607639"/>
                  <a:gd name="connsiteY11" fmla="*/ 457735 h 568193"/>
                  <a:gd name="connsiteX12" fmla="*/ 140881 w 607639"/>
                  <a:gd name="connsiteY12" fmla="*/ 457735 h 568193"/>
                  <a:gd name="connsiteX13" fmla="*/ 140881 w 607639"/>
                  <a:gd name="connsiteY13" fmla="*/ 473375 h 568193"/>
                  <a:gd name="connsiteX14" fmla="*/ 185555 w 607639"/>
                  <a:gd name="connsiteY14" fmla="*/ 473375 h 568193"/>
                  <a:gd name="connsiteX15" fmla="*/ 185555 w 607639"/>
                  <a:gd name="connsiteY15" fmla="*/ 457735 h 568193"/>
                  <a:gd name="connsiteX16" fmla="*/ 422090 w 607639"/>
                  <a:gd name="connsiteY16" fmla="*/ 402462 h 568193"/>
                  <a:gd name="connsiteX17" fmla="*/ 422090 w 607639"/>
                  <a:gd name="connsiteY17" fmla="*/ 418102 h 568193"/>
                  <a:gd name="connsiteX18" fmla="*/ 466770 w 607639"/>
                  <a:gd name="connsiteY18" fmla="*/ 418102 h 568193"/>
                  <a:gd name="connsiteX19" fmla="*/ 466770 w 607639"/>
                  <a:gd name="connsiteY19" fmla="*/ 402462 h 568193"/>
                  <a:gd name="connsiteX20" fmla="*/ 140881 w 607639"/>
                  <a:gd name="connsiteY20" fmla="*/ 402462 h 568193"/>
                  <a:gd name="connsiteX21" fmla="*/ 140881 w 607639"/>
                  <a:gd name="connsiteY21" fmla="*/ 418102 h 568193"/>
                  <a:gd name="connsiteX22" fmla="*/ 185555 w 607639"/>
                  <a:gd name="connsiteY22" fmla="*/ 418102 h 568193"/>
                  <a:gd name="connsiteX23" fmla="*/ 185555 w 607639"/>
                  <a:gd name="connsiteY23" fmla="*/ 402462 h 568193"/>
                  <a:gd name="connsiteX24" fmla="*/ 382394 w 607639"/>
                  <a:gd name="connsiteY24" fmla="*/ 362918 h 568193"/>
                  <a:gd name="connsiteX25" fmla="*/ 506377 w 607639"/>
                  <a:gd name="connsiteY25" fmla="*/ 362918 h 568193"/>
                  <a:gd name="connsiteX26" fmla="*/ 506377 w 607639"/>
                  <a:gd name="connsiteY26" fmla="*/ 568193 h 568193"/>
                  <a:gd name="connsiteX27" fmla="*/ 382394 w 607639"/>
                  <a:gd name="connsiteY27" fmla="*/ 568193 h 568193"/>
                  <a:gd name="connsiteX28" fmla="*/ 101191 w 607639"/>
                  <a:gd name="connsiteY28" fmla="*/ 362918 h 568193"/>
                  <a:gd name="connsiteX29" fmla="*/ 225245 w 607639"/>
                  <a:gd name="connsiteY29" fmla="*/ 362918 h 568193"/>
                  <a:gd name="connsiteX30" fmla="*/ 225245 w 607639"/>
                  <a:gd name="connsiteY30" fmla="*/ 568193 h 568193"/>
                  <a:gd name="connsiteX31" fmla="*/ 101191 w 607639"/>
                  <a:gd name="connsiteY31" fmla="*/ 568193 h 568193"/>
                  <a:gd name="connsiteX32" fmla="*/ 250105 w 607639"/>
                  <a:gd name="connsiteY32" fmla="*/ 243432 h 568193"/>
                  <a:gd name="connsiteX33" fmla="*/ 250105 w 607639"/>
                  <a:gd name="connsiteY33" fmla="*/ 271962 h 568193"/>
                  <a:gd name="connsiteX34" fmla="*/ 357534 w 607639"/>
                  <a:gd name="connsiteY34" fmla="*/ 271962 h 568193"/>
                  <a:gd name="connsiteX35" fmla="*/ 357534 w 607639"/>
                  <a:gd name="connsiteY35" fmla="*/ 243432 h 568193"/>
                  <a:gd name="connsiteX36" fmla="*/ 143387 w 607639"/>
                  <a:gd name="connsiteY36" fmla="*/ 189750 h 568193"/>
                  <a:gd name="connsiteX37" fmla="*/ 464163 w 607639"/>
                  <a:gd name="connsiteY37" fmla="*/ 189750 h 568193"/>
                  <a:gd name="connsiteX38" fmla="*/ 464163 w 607639"/>
                  <a:gd name="connsiteY38" fmla="*/ 199882 h 568193"/>
                  <a:gd name="connsiteX39" fmla="*/ 544980 w 607639"/>
                  <a:gd name="connsiteY39" fmla="*/ 279784 h 568193"/>
                  <a:gd name="connsiteX40" fmla="*/ 594377 w 607639"/>
                  <a:gd name="connsiteY40" fmla="*/ 290716 h 568193"/>
                  <a:gd name="connsiteX41" fmla="*/ 607639 w 607639"/>
                  <a:gd name="connsiteY41" fmla="*/ 316668 h 568193"/>
                  <a:gd name="connsiteX42" fmla="*/ 568388 w 607639"/>
                  <a:gd name="connsiteY42" fmla="*/ 322712 h 568193"/>
                  <a:gd name="connsiteX43" fmla="*/ 566341 w 607639"/>
                  <a:gd name="connsiteY43" fmla="*/ 318712 h 568193"/>
                  <a:gd name="connsiteX44" fmla="*/ 556016 w 607639"/>
                  <a:gd name="connsiteY44" fmla="*/ 318712 h 568193"/>
                  <a:gd name="connsiteX45" fmla="*/ 556016 w 607639"/>
                  <a:gd name="connsiteY45" fmla="*/ 329022 h 568193"/>
                  <a:gd name="connsiteX46" fmla="*/ 560021 w 607639"/>
                  <a:gd name="connsiteY46" fmla="*/ 331066 h 568193"/>
                  <a:gd name="connsiteX47" fmla="*/ 553969 w 607639"/>
                  <a:gd name="connsiteY47" fmla="*/ 370261 h 568193"/>
                  <a:gd name="connsiteX48" fmla="*/ 527979 w 607639"/>
                  <a:gd name="connsiteY48" fmla="*/ 357019 h 568193"/>
                  <a:gd name="connsiteX49" fmla="*/ 517032 w 607639"/>
                  <a:gd name="connsiteY49" fmla="*/ 307869 h 568193"/>
                  <a:gd name="connsiteX50" fmla="*/ 464252 w 607639"/>
                  <a:gd name="connsiteY50" fmla="*/ 255609 h 568193"/>
                  <a:gd name="connsiteX51" fmla="*/ 464252 w 607639"/>
                  <a:gd name="connsiteY51" fmla="*/ 323245 h 568193"/>
                  <a:gd name="connsiteX52" fmla="*/ 382367 w 607639"/>
                  <a:gd name="connsiteY52" fmla="*/ 323245 h 568193"/>
                  <a:gd name="connsiteX53" fmla="*/ 342671 w 607639"/>
                  <a:gd name="connsiteY53" fmla="*/ 323245 h 568193"/>
                  <a:gd name="connsiteX54" fmla="*/ 342671 w 607639"/>
                  <a:gd name="connsiteY54" fmla="*/ 362885 h 568193"/>
                  <a:gd name="connsiteX55" fmla="*/ 342671 w 607639"/>
                  <a:gd name="connsiteY55" fmla="*/ 477093 h 568193"/>
                  <a:gd name="connsiteX56" fmla="*/ 264880 w 607639"/>
                  <a:gd name="connsiteY56" fmla="*/ 477093 h 568193"/>
                  <a:gd name="connsiteX57" fmla="*/ 264880 w 607639"/>
                  <a:gd name="connsiteY57" fmla="*/ 362885 h 568193"/>
                  <a:gd name="connsiteX58" fmla="*/ 264880 w 607639"/>
                  <a:gd name="connsiteY58" fmla="*/ 323245 h 568193"/>
                  <a:gd name="connsiteX59" fmla="*/ 225273 w 607639"/>
                  <a:gd name="connsiteY59" fmla="*/ 323245 h 568193"/>
                  <a:gd name="connsiteX60" fmla="*/ 143387 w 607639"/>
                  <a:gd name="connsiteY60" fmla="*/ 323245 h 568193"/>
                  <a:gd name="connsiteX61" fmla="*/ 143387 w 607639"/>
                  <a:gd name="connsiteY61" fmla="*/ 255609 h 568193"/>
                  <a:gd name="connsiteX62" fmla="*/ 90607 w 607639"/>
                  <a:gd name="connsiteY62" fmla="*/ 307869 h 568193"/>
                  <a:gd name="connsiteX63" fmla="*/ 79659 w 607639"/>
                  <a:gd name="connsiteY63" fmla="*/ 357019 h 568193"/>
                  <a:gd name="connsiteX64" fmla="*/ 53670 w 607639"/>
                  <a:gd name="connsiteY64" fmla="*/ 370261 h 568193"/>
                  <a:gd name="connsiteX65" fmla="*/ 47618 w 607639"/>
                  <a:gd name="connsiteY65" fmla="*/ 331066 h 568193"/>
                  <a:gd name="connsiteX66" fmla="*/ 51623 w 607639"/>
                  <a:gd name="connsiteY66" fmla="*/ 329022 h 568193"/>
                  <a:gd name="connsiteX67" fmla="*/ 51623 w 607639"/>
                  <a:gd name="connsiteY67" fmla="*/ 318712 h 568193"/>
                  <a:gd name="connsiteX68" fmla="*/ 41209 w 607639"/>
                  <a:gd name="connsiteY68" fmla="*/ 318712 h 568193"/>
                  <a:gd name="connsiteX69" fmla="*/ 39162 w 607639"/>
                  <a:gd name="connsiteY69" fmla="*/ 322712 h 568193"/>
                  <a:gd name="connsiteX70" fmla="*/ 0 w 607639"/>
                  <a:gd name="connsiteY70" fmla="*/ 316668 h 568193"/>
                  <a:gd name="connsiteX71" fmla="*/ 13173 w 607639"/>
                  <a:gd name="connsiteY71" fmla="*/ 290716 h 568193"/>
                  <a:gd name="connsiteX72" fmla="*/ 62570 w 607639"/>
                  <a:gd name="connsiteY72" fmla="*/ 279784 h 568193"/>
                  <a:gd name="connsiteX73" fmla="*/ 143387 w 607639"/>
                  <a:gd name="connsiteY73" fmla="*/ 199882 h 568193"/>
                  <a:gd name="connsiteX74" fmla="*/ 303820 w 607639"/>
                  <a:gd name="connsiteY74" fmla="*/ 72753 h 568193"/>
                  <a:gd name="connsiteX75" fmla="*/ 310630 w 607639"/>
                  <a:gd name="connsiteY75" fmla="*/ 79528 h 568193"/>
                  <a:gd name="connsiteX76" fmla="*/ 303820 w 607639"/>
                  <a:gd name="connsiteY76" fmla="*/ 86303 h 568193"/>
                  <a:gd name="connsiteX77" fmla="*/ 297010 w 607639"/>
                  <a:gd name="connsiteY77" fmla="*/ 79528 h 568193"/>
                  <a:gd name="connsiteX78" fmla="*/ 303820 w 607639"/>
                  <a:gd name="connsiteY78" fmla="*/ 72753 h 568193"/>
                  <a:gd name="connsiteX79" fmla="*/ 303775 w 607639"/>
                  <a:gd name="connsiteY79" fmla="*/ 33069 h 568193"/>
                  <a:gd name="connsiteX80" fmla="*/ 257311 w 607639"/>
                  <a:gd name="connsiteY80" fmla="*/ 79473 h 568193"/>
                  <a:gd name="connsiteX81" fmla="*/ 303775 w 607639"/>
                  <a:gd name="connsiteY81" fmla="*/ 125877 h 568193"/>
                  <a:gd name="connsiteX82" fmla="*/ 350239 w 607639"/>
                  <a:gd name="connsiteY82" fmla="*/ 79473 h 568193"/>
                  <a:gd name="connsiteX83" fmla="*/ 303775 w 607639"/>
                  <a:gd name="connsiteY83" fmla="*/ 33069 h 568193"/>
                  <a:gd name="connsiteX84" fmla="*/ 303775 w 607639"/>
                  <a:gd name="connsiteY84" fmla="*/ 0 h 568193"/>
                  <a:gd name="connsiteX85" fmla="*/ 427767 w 607639"/>
                  <a:gd name="connsiteY85" fmla="*/ 123832 h 568193"/>
                  <a:gd name="connsiteX86" fmla="*/ 427767 w 607639"/>
                  <a:gd name="connsiteY86" fmla="*/ 150234 h 568193"/>
                  <a:gd name="connsiteX87" fmla="*/ 179871 w 607639"/>
                  <a:gd name="connsiteY87" fmla="*/ 150234 h 568193"/>
                  <a:gd name="connsiteX88" fmla="*/ 179871 w 607639"/>
                  <a:gd name="connsiteY88" fmla="*/ 123832 h 568193"/>
                  <a:gd name="connsiteX89" fmla="*/ 303775 w 607639"/>
                  <a:gd name="connsiteY89" fmla="*/ 0 h 56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607639" h="568193">
                    <a:moveTo>
                      <a:pt x="422090" y="512920"/>
                    </a:moveTo>
                    <a:lnTo>
                      <a:pt x="422090" y="528560"/>
                    </a:lnTo>
                    <a:lnTo>
                      <a:pt x="466770" y="528560"/>
                    </a:lnTo>
                    <a:lnTo>
                      <a:pt x="466770" y="512920"/>
                    </a:lnTo>
                    <a:close/>
                    <a:moveTo>
                      <a:pt x="140881" y="512920"/>
                    </a:moveTo>
                    <a:lnTo>
                      <a:pt x="140881" y="528560"/>
                    </a:lnTo>
                    <a:lnTo>
                      <a:pt x="185555" y="528560"/>
                    </a:lnTo>
                    <a:lnTo>
                      <a:pt x="185555" y="512920"/>
                    </a:lnTo>
                    <a:close/>
                    <a:moveTo>
                      <a:pt x="422090" y="457735"/>
                    </a:moveTo>
                    <a:lnTo>
                      <a:pt x="422090" y="473375"/>
                    </a:lnTo>
                    <a:lnTo>
                      <a:pt x="466770" y="473375"/>
                    </a:lnTo>
                    <a:lnTo>
                      <a:pt x="466770" y="457735"/>
                    </a:lnTo>
                    <a:close/>
                    <a:moveTo>
                      <a:pt x="140881" y="457735"/>
                    </a:moveTo>
                    <a:lnTo>
                      <a:pt x="140881" y="473375"/>
                    </a:lnTo>
                    <a:lnTo>
                      <a:pt x="185555" y="473375"/>
                    </a:lnTo>
                    <a:lnTo>
                      <a:pt x="185555" y="457735"/>
                    </a:lnTo>
                    <a:close/>
                    <a:moveTo>
                      <a:pt x="422090" y="402462"/>
                    </a:moveTo>
                    <a:lnTo>
                      <a:pt x="422090" y="418102"/>
                    </a:lnTo>
                    <a:lnTo>
                      <a:pt x="466770" y="418102"/>
                    </a:lnTo>
                    <a:lnTo>
                      <a:pt x="466770" y="402462"/>
                    </a:lnTo>
                    <a:close/>
                    <a:moveTo>
                      <a:pt x="140881" y="402462"/>
                    </a:moveTo>
                    <a:lnTo>
                      <a:pt x="140881" y="418102"/>
                    </a:lnTo>
                    <a:lnTo>
                      <a:pt x="185555" y="418102"/>
                    </a:lnTo>
                    <a:lnTo>
                      <a:pt x="185555" y="402462"/>
                    </a:lnTo>
                    <a:close/>
                    <a:moveTo>
                      <a:pt x="382394" y="362918"/>
                    </a:moveTo>
                    <a:lnTo>
                      <a:pt x="506377" y="362918"/>
                    </a:lnTo>
                    <a:lnTo>
                      <a:pt x="506377" y="568193"/>
                    </a:lnTo>
                    <a:lnTo>
                      <a:pt x="382394" y="568193"/>
                    </a:lnTo>
                    <a:close/>
                    <a:moveTo>
                      <a:pt x="101191" y="362918"/>
                    </a:moveTo>
                    <a:lnTo>
                      <a:pt x="225245" y="362918"/>
                    </a:lnTo>
                    <a:lnTo>
                      <a:pt x="225245" y="568193"/>
                    </a:lnTo>
                    <a:lnTo>
                      <a:pt x="101191" y="568193"/>
                    </a:lnTo>
                    <a:close/>
                    <a:moveTo>
                      <a:pt x="250105" y="243432"/>
                    </a:moveTo>
                    <a:lnTo>
                      <a:pt x="250105" y="271962"/>
                    </a:lnTo>
                    <a:lnTo>
                      <a:pt x="357534" y="271962"/>
                    </a:lnTo>
                    <a:lnTo>
                      <a:pt x="357534" y="243432"/>
                    </a:lnTo>
                    <a:close/>
                    <a:moveTo>
                      <a:pt x="143387" y="189750"/>
                    </a:moveTo>
                    <a:lnTo>
                      <a:pt x="464163" y="189750"/>
                    </a:lnTo>
                    <a:lnTo>
                      <a:pt x="464163" y="199882"/>
                    </a:lnTo>
                    <a:lnTo>
                      <a:pt x="544980" y="279784"/>
                    </a:lnTo>
                    <a:cubicBezTo>
                      <a:pt x="561623" y="273740"/>
                      <a:pt x="581116" y="277384"/>
                      <a:pt x="594377" y="290716"/>
                    </a:cubicBezTo>
                    <a:cubicBezTo>
                      <a:pt x="601498" y="297737"/>
                      <a:pt x="606037" y="306714"/>
                      <a:pt x="607639" y="316668"/>
                    </a:cubicBezTo>
                    <a:lnTo>
                      <a:pt x="568388" y="322712"/>
                    </a:lnTo>
                    <a:cubicBezTo>
                      <a:pt x="568299" y="321645"/>
                      <a:pt x="567765" y="320045"/>
                      <a:pt x="566341" y="318712"/>
                    </a:cubicBezTo>
                    <a:cubicBezTo>
                      <a:pt x="563493" y="315868"/>
                      <a:pt x="558864" y="315868"/>
                      <a:pt x="556016" y="318712"/>
                    </a:cubicBezTo>
                    <a:cubicBezTo>
                      <a:pt x="553168" y="321556"/>
                      <a:pt x="553168" y="326178"/>
                      <a:pt x="556016" y="329022"/>
                    </a:cubicBezTo>
                    <a:cubicBezTo>
                      <a:pt x="557351" y="330444"/>
                      <a:pt x="558953" y="330977"/>
                      <a:pt x="560021" y="331066"/>
                    </a:cubicBezTo>
                    <a:lnTo>
                      <a:pt x="553969" y="370261"/>
                    </a:lnTo>
                    <a:cubicBezTo>
                      <a:pt x="544000" y="368662"/>
                      <a:pt x="535011" y="364129"/>
                      <a:pt x="527979" y="357019"/>
                    </a:cubicBezTo>
                    <a:cubicBezTo>
                      <a:pt x="514629" y="343776"/>
                      <a:pt x="510980" y="324489"/>
                      <a:pt x="517032" y="307869"/>
                    </a:cubicBezTo>
                    <a:lnTo>
                      <a:pt x="464252" y="255609"/>
                    </a:lnTo>
                    <a:lnTo>
                      <a:pt x="464252" y="323245"/>
                    </a:lnTo>
                    <a:lnTo>
                      <a:pt x="382367" y="323245"/>
                    </a:lnTo>
                    <a:lnTo>
                      <a:pt x="342671" y="323245"/>
                    </a:lnTo>
                    <a:lnTo>
                      <a:pt x="342671" y="362885"/>
                    </a:lnTo>
                    <a:lnTo>
                      <a:pt x="342671" y="477093"/>
                    </a:lnTo>
                    <a:lnTo>
                      <a:pt x="264880" y="477093"/>
                    </a:lnTo>
                    <a:lnTo>
                      <a:pt x="264880" y="362885"/>
                    </a:lnTo>
                    <a:lnTo>
                      <a:pt x="264880" y="323245"/>
                    </a:lnTo>
                    <a:lnTo>
                      <a:pt x="225273" y="323245"/>
                    </a:lnTo>
                    <a:lnTo>
                      <a:pt x="143387" y="323245"/>
                    </a:lnTo>
                    <a:lnTo>
                      <a:pt x="143387" y="255609"/>
                    </a:lnTo>
                    <a:lnTo>
                      <a:pt x="90607" y="307869"/>
                    </a:lnTo>
                    <a:cubicBezTo>
                      <a:pt x="96570" y="324489"/>
                      <a:pt x="92921" y="343776"/>
                      <a:pt x="79659" y="357019"/>
                    </a:cubicBezTo>
                    <a:cubicBezTo>
                      <a:pt x="72539" y="364129"/>
                      <a:pt x="63550" y="368662"/>
                      <a:pt x="53670" y="370261"/>
                    </a:cubicBezTo>
                    <a:lnTo>
                      <a:pt x="47618" y="331066"/>
                    </a:lnTo>
                    <a:cubicBezTo>
                      <a:pt x="48686" y="330977"/>
                      <a:pt x="50199" y="330444"/>
                      <a:pt x="51623" y="329022"/>
                    </a:cubicBezTo>
                    <a:cubicBezTo>
                      <a:pt x="54471" y="326178"/>
                      <a:pt x="54471" y="321556"/>
                      <a:pt x="51623" y="318712"/>
                    </a:cubicBezTo>
                    <a:cubicBezTo>
                      <a:pt x="48775" y="315868"/>
                      <a:pt x="44146" y="315868"/>
                      <a:pt x="41209" y="318712"/>
                    </a:cubicBezTo>
                    <a:cubicBezTo>
                      <a:pt x="39874" y="320045"/>
                      <a:pt x="39340" y="321645"/>
                      <a:pt x="39162" y="322712"/>
                    </a:cubicBezTo>
                    <a:lnTo>
                      <a:pt x="0" y="316668"/>
                    </a:lnTo>
                    <a:cubicBezTo>
                      <a:pt x="1513" y="306714"/>
                      <a:pt x="6141" y="297737"/>
                      <a:pt x="13173" y="290716"/>
                    </a:cubicBezTo>
                    <a:cubicBezTo>
                      <a:pt x="26523" y="277384"/>
                      <a:pt x="45926" y="273740"/>
                      <a:pt x="62570" y="279784"/>
                    </a:cubicBezTo>
                    <a:lnTo>
                      <a:pt x="143387" y="199882"/>
                    </a:lnTo>
                    <a:close/>
                    <a:moveTo>
                      <a:pt x="303820" y="72753"/>
                    </a:moveTo>
                    <a:cubicBezTo>
                      <a:pt x="307581" y="72753"/>
                      <a:pt x="310630" y="75786"/>
                      <a:pt x="310630" y="79528"/>
                    </a:cubicBezTo>
                    <a:cubicBezTo>
                      <a:pt x="310630" y="83270"/>
                      <a:pt x="307581" y="86303"/>
                      <a:pt x="303820" y="86303"/>
                    </a:cubicBezTo>
                    <a:cubicBezTo>
                      <a:pt x="300059" y="86303"/>
                      <a:pt x="297010" y="83270"/>
                      <a:pt x="297010" y="79528"/>
                    </a:cubicBezTo>
                    <a:cubicBezTo>
                      <a:pt x="297010" y="75786"/>
                      <a:pt x="300059" y="72753"/>
                      <a:pt x="303820" y="72753"/>
                    </a:cubicBezTo>
                    <a:close/>
                    <a:moveTo>
                      <a:pt x="303775" y="33069"/>
                    </a:moveTo>
                    <a:cubicBezTo>
                      <a:pt x="278140" y="33069"/>
                      <a:pt x="257311" y="53871"/>
                      <a:pt x="257311" y="79473"/>
                    </a:cubicBezTo>
                    <a:cubicBezTo>
                      <a:pt x="257311" y="105075"/>
                      <a:pt x="278140" y="125877"/>
                      <a:pt x="303775" y="125877"/>
                    </a:cubicBezTo>
                    <a:cubicBezTo>
                      <a:pt x="329410" y="125877"/>
                      <a:pt x="350239" y="105075"/>
                      <a:pt x="350239" y="79473"/>
                    </a:cubicBezTo>
                    <a:cubicBezTo>
                      <a:pt x="350239" y="53871"/>
                      <a:pt x="329410" y="33069"/>
                      <a:pt x="303775" y="33069"/>
                    </a:cubicBezTo>
                    <a:close/>
                    <a:moveTo>
                      <a:pt x="303775" y="0"/>
                    </a:moveTo>
                    <a:cubicBezTo>
                      <a:pt x="372135" y="0"/>
                      <a:pt x="427767" y="55560"/>
                      <a:pt x="427767" y="123832"/>
                    </a:cubicBezTo>
                    <a:lnTo>
                      <a:pt x="427767" y="150234"/>
                    </a:lnTo>
                    <a:lnTo>
                      <a:pt x="179871" y="150234"/>
                    </a:lnTo>
                    <a:lnTo>
                      <a:pt x="179871" y="123832"/>
                    </a:lnTo>
                    <a:cubicBezTo>
                      <a:pt x="179871" y="55560"/>
                      <a:pt x="235414" y="0"/>
                      <a:pt x="3037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A0E52A57-7853-B25C-8AFC-B94A4BE5FF72}"/>
                </a:ext>
              </a:extLst>
            </p:cNvPr>
            <p:cNvGrpSpPr/>
            <p:nvPr/>
          </p:nvGrpSpPr>
          <p:grpSpPr>
            <a:xfrm>
              <a:off x="2065484" y="4267488"/>
              <a:ext cx="2591872" cy="1866612"/>
              <a:chOff x="2065484" y="4267488"/>
              <a:chExt cx="2591872" cy="1866612"/>
            </a:xfrm>
          </p:grpSpPr>
          <p:sp>
            <p:nvSpPr>
              <p:cNvPr id="83" name="Shape5">
                <a:extLst>
                  <a:ext uri="{FF2B5EF4-FFF2-40B4-BE49-F238E27FC236}">
                    <a16:creationId xmlns:a16="http://schemas.microsoft.com/office/drawing/2014/main" id="{27E7B9F7-77D6-54B0-7917-4B21150D143F}"/>
                  </a:ext>
                </a:extLst>
              </p:cNvPr>
              <p:cNvSpPr/>
              <p:nvPr/>
            </p:nvSpPr>
            <p:spPr>
              <a:xfrm rot="21372837" flipH="1">
                <a:off x="2065484" y="4267488"/>
                <a:ext cx="2564051" cy="1771471"/>
              </a:xfrm>
              <a:prstGeom prst="roundRect">
                <a:avLst>
                  <a:gd name="adj" fmla="val 9100"/>
                </a:avLst>
              </a:prstGeom>
              <a:solidFill>
                <a:schemeClr val="accent5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4" name="ComponentBackground5">
                <a:extLst>
                  <a:ext uri="{FF2B5EF4-FFF2-40B4-BE49-F238E27FC236}">
                    <a16:creationId xmlns:a16="http://schemas.microsoft.com/office/drawing/2014/main" id="{861FD042-3356-50B2-FF7C-7D65626EA26F}"/>
                  </a:ext>
                </a:extLst>
              </p:cNvPr>
              <p:cNvSpPr/>
              <p:nvPr/>
            </p:nvSpPr>
            <p:spPr>
              <a:xfrm flipH="1">
                <a:off x="2190821" y="4362630"/>
                <a:ext cx="2466535" cy="1771470"/>
              </a:xfrm>
              <a:prstGeom prst="roundRect">
                <a:avLst>
                  <a:gd name="adj" fmla="val 9100"/>
                </a:avLst>
              </a:prstGeom>
              <a:solidFill>
                <a:schemeClr val="bg1"/>
              </a:solidFill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85" name="Bullet5">
                <a:extLst>
                  <a:ext uri="{FF2B5EF4-FFF2-40B4-BE49-F238E27FC236}">
                    <a16:creationId xmlns:a16="http://schemas.microsoft.com/office/drawing/2014/main" id="{02773246-2E8B-7616-B5DB-3BC4A68D4C04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2259697" y="4701848"/>
                <a:ext cx="2355233" cy="510025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深度学习的突破</a:t>
                </a:r>
                <a:endParaRPr lang="en-US" dirty="0"/>
              </a:p>
            </p:txBody>
          </p:sp>
          <p:sp>
            <p:nvSpPr>
              <p:cNvPr id="86" name="Text5">
                <a:extLst>
                  <a:ext uri="{FF2B5EF4-FFF2-40B4-BE49-F238E27FC236}">
                    <a16:creationId xmlns:a16="http://schemas.microsoft.com/office/drawing/2014/main" id="{BDFB15B2-4981-A993-2163-B256C88B980F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2259694" y="5232400"/>
                <a:ext cx="2355233" cy="80010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21世纪初，深度神经网络研究取得进展，AI进入快速发展期。</a:t>
                </a:r>
                <a:endParaRPr lang="en-US" dirty="0"/>
              </a:p>
            </p:txBody>
          </p:sp>
          <p:sp>
            <p:nvSpPr>
              <p:cNvPr id="105" name="Icon5">
                <a:extLst>
                  <a:ext uri="{FF2B5EF4-FFF2-40B4-BE49-F238E27FC236}">
                    <a16:creationId xmlns:a16="http://schemas.microsoft.com/office/drawing/2014/main" id="{2E069FBF-0D68-FED3-A275-21F7BB5557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26500" y="4491426"/>
                <a:ext cx="253296" cy="241212"/>
              </a:xfrm>
              <a:custGeom>
                <a:avLst/>
                <a:gdLst>
                  <a:gd name="connsiteX0" fmla="*/ 284097 w 568473"/>
                  <a:gd name="connsiteY0" fmla="*/ 236038 h 541353"/>
                  <a:gd name="connsiteX1" fmla="*/ 297996 w 568473"/>
                  <a:gd name="connsiteY1" fmla="*/ 279684 h 541353"/>
                  <a:gd name="connsiteX2" fmla="*/ 343664 w 568473"/>
                  <a:gd name="connsiteY2" fmla="*/ 279684 h 541353"/>
                  <a:gd name="connsiteX3" fmla="*/ 306931 w 568473"/>
                  <a:gd name="connsiteY3" fmla="*/ 306467 h 541353"/>
                  <a:gd name="connsiteX4" fmla="*/ 320830 w 568473"/>
                  <a:gd name="connsiteY4" fmla="*/ 349120 h 541353"/>
                  <a:gd name="connsiteX5" fmla="*/ 284097 w 568473"/>
                  <a:gd name="connsiteY5" fmla="*/ 322338 h 541353"/>
                  <a:gd name="connsiteX6" fmla="*/ 247364 w 568473"/>
                  <a:gd name="connsiteY6" fmla="*/ 349120 h 541353"/>
                  <a:gd name="connsiteX7" fmla="*/ 261263 w 568473"/>
                  <a:gd name="connsiteY7" fmla="*/ 306467 h 541353"/>
                  <a:gd name="connsiteX8" fmla="*/ 224530 w 568473"/>
                  <a:gd name="connsiteY8" fmla="*/ 279684 h 541353"/>
                  <a:gd name="connsiteX9" fmla="*/ 270198 w 568473"/>
                  <a:gd name="connsiteY9" fmla="*/ 279684 h 541353"/>
                  <a:gd name="connsiteX10" fmla="*/ 284078 w 568473"/>
                  <a:gd name="connsiteY10" fmla="*/ 155701 h 541353"/>
                  <a:gd name="connsiteX11" fmla="*/ 253279 w 568473"/>
                  <a:gd name="connsiteY11" fmla="*/ 249961 h 541353"/>
                  <a:gd name="connsiteX12" fmla="*/ 249305 w 568473"/>
                  <a:gd name="connsiteY12" fmla="*/ 252938 h 541353"/>
                  <a:gd name="connsiteX13" fmla="*/ 149953 w 568473"/>
                  <a:gd name="connsiteY13" fmla="*/ 252938 h 541353"/>
                  <a:gd name="connsiteX14" fmla="*/ 229434 w 568473"/>
                  <a:gd name="connsiteY14" fmla="*/ 311478 h 541353"/>
                  <a:gd name="connsiteX15" fmla="*/ 231421 w 568473"/>
                  <a:gd name="connsiteY15" fmla="*/ 316439 h 541353"/>
                  <a:gd name="connsiteX16" fmla="*/ 201616 w 568473"/>
                  <a:gd name="connsiteY16" fmla="*/ 410698 h 541353"/>
                  <a:gd name="connsiteX17" fmla="*/ 282091 w 568473"/>
                  <a:gd name="connsiteY17" fmla="*/ 352158 h 541353"/>
                  <a:gd name="connsiteX18" fmla="*/ 286065 w 568473"/>
                  <a:gd name="connsiteY18" fmla="*/ 352158 h 541353"/>
                  <a:gd name="connsiteX19" fmla="*/ 367533 w 568473"/>
                  <a:gd name="connsiteY19" fmla="*/ 410698 h 541353"/>
                  <a:gd name="connsiteX20" fmla="*/ 336734 w 568473"/>
                  <a:gd name="connsiteY20" fmla="*/ 316439 h 541353"/>
                  <a:gd name="connsiteX21" fmla="*/ 338721 w 568473"/>
                  <a:gd name="connsiteY21" fmla="*/ 311478 h 541353"/>
                  <a:gd name="connsiteX22" fmla="*/ 418202 w 568473"/>
                  <a:gd name="connsiteY22" fmla="*/ 252938 h 541353"/>
                  <a:gd name="connsiteX23" fmla="*/ 318851 w 568473"/>
                  <a:gd name="connsiteY23" fmla="*/ 252938 h 541353"/>
                  <a:gd name="connsiteX24" fmla="*/ 314877 w 568473"/>
                  <a:gd name="connsiteY24" fmla="*/ 249961 h 541353"/>
                  <a:gd name="connsiteX25" fmla="*/ 284078 w 568473"/>
                  <a:gd name="connsiteY25" fmla="*/ 155701 h 541353"/>
                  <a:gd name="connsiteX26" fmla="*/ 283084 w 568473"/>
                  <a:gd name="connsiteY26" fmla="*/ 135857 h 541353"/>
                  <a:gd name="connsiteX27" fmla="*/ 284078 w 568473"/>
                  <a:gd name="connsiteY27" fmla="*/ 135857 h 541353"/>
                  <a:gd name="connsiteX28" fmla="*/ 285071 w 568473"/>
                  <a:gd name="connsiteY28" fmla="*/ 135857 h 541353"/>
                  <a:gd name="connsiteX29" fmla="*/ 286065 w 568473"/>
                  <a:gd name="connsiteY29" fmla="*/ 136849 h 541353"/>
                  <a:gd name="connsiteX30" fmla="*/ 287058 w 568473"/>
                  <a:gd name="connsiteY30" fmla="*/ 136849 h 541353"/>
                  <a:gd name="connsiteX31" fmla="*/ 288052 w 568473"/>
                  <a:gd name="connsiteY31" fmla="*/ 137841 h 541353"/>
                  <a:gd name="connsiteX32" fmla="*/ 289045 w 568473"/>
                  <a:gd name="connsiteY32" fmla="*/ 139826 h 541353"/>
                  <a:gd name="connsiteX33" fmla="*/ 322825 w 568473"/>
                  <a:gd name="connsiteY33" fmla="*/ 244008 h 541353"/>
                  <a:gd name="connsiteX34" fmla="*/ 433105 w 568473"/>
                  <a:gd name="connsiteY34" fmla="*/ 244008 h 541353"/>
                  <a:gd name="connsiteX35" fmla="*/ 435092 w 568473"/>
                  <a:gd name="connsiteY35" fmla="*/ 251945 h 541353"/>
                  <a:gd name="connsiteX36" fmla="*/ 346669 w 568473"/>
                  <a:gd name="connsiteY36" fmla="*/ 316439 h 541353"/>
                  <a:gd name="connsiteX37" fmla="*/ 380449 w 568473"/>
                  <a:gd name="connsiteY37" fmla="*/ 421613 h 541353"/>
                  <a:gd name="connsiteX38" fmla="*/ 373494 w 568473"/>
                  <a:gd name="connsiteY38" fmla="*/ 426574 h 541353"/>
                  <a:gd name="connsiteX39" fmla="*/ 284078 w 568473"/>
                  <a:gd name="connsiteY39" fmla="*/ 362080 h 541353"/>
                  <a:gd name="connsiteX40" fmla="*/ 194661 w 568473"/>
                  <a:gd name="connsiteY40" fmla="*/ 426574 h 541353"/>
                  <a:gd name="connsiteX41" fmla="*/ 187707 w 568473"/>
                  <a:gd name="connsiteY41" fmla="*/ 421613 h 541353"/>
                  <a:gd name="connsiteX42" fmla="*/ 221486 w 568473"/>
                  <a:gd name="connsiteY42" fmla="*/ 316439 h 541353"/>
                  <a:gd name="connsiteX43" fmla="*/ 133064 w 568473"/>
                  <a:gd name="connsiteY43" fmla="*/ 251945 h 541353"/>
                  <a:gd name="connsiteX44" fmla="*/ 136044 w 568473"/>
                  <a:gd name="connsiteY44" fmla="*/ 244008 h 541353"/>
                  <a:gd name="connsiteX45" fmla="*/ 245331 w 568473"/>
                  <a:gd name="connsiteY45" fmla="*/ 244008 h 541353"/>
                  <a:gd name="connsiteX46" fmla="*/ 279110 w 568473"/>
                  <a:gd name="connsiteY46" fmla="*/ 139826 h 541353"/>
                  <a:gd name="connsiteX47" fmla="*/ 280104 w 568473"/>
                  <a:gd name="connsiteY47" fmla="*/ 139826 h 541353"/>
                  <a:gd name="connsiteX48" fmla="*/ 281097 w 568473"/>
                  <a:gd name="connsiteY48" fmla="*/ 137841 h 541353"/>
                  <a:gd name="connsiteX49" fmla="*/ 282091 w 568473"/>
                  <a:gd name="connsiteY49" fmla="*/ 136849 h 541353"/>
                  <a:gd name="connsiteX50" fmla="*/ 283084 w 568473"/>
                  <a:gd name="connsiteY50" fmla="*/ 135857 h 541353"/>
                  <a:gd name="connsiteX51" fmla="*/ 284097 w 568473"/>
                  <a:gd name="connsiteY51" fmla="*/ 49591 h 541353"/>
                  <a:gd name="connsiteX52" fmla="*/ 231441 w 568473"/>
                  <a:gd name="connsiteY52" fmla="*/ 212248 h 541353"/>
                  <a:gd name="connsiteX53" fmla="*/ 219519 w 568473"/>
                  <a:gd name="connsiteY53" fmla="*/ 221175 h 541353"/>
                  <a:gd name="connsiteX54" fmla="*/ 206603 w 568473"/>
                  <a:gd name="connsiteY54" fmla="*/ 221175 h 541353"/>
                  <a:gd name="connsiteX55" fmla="*/ 47641 w 568473"/>
                  <a:gd name="connsiteY55" fmla="*/ 221175 h 541353"/>
                  <a:gd name="connsiteX56" fmla="*/ 185739 w 568473"/>
                  <a:gd name="connsiteY56" fmla="*/ 321349 h 541353"/>
                  <a:gd name="connsiteX57" fmla="*/ 191700 w 568473"/>
                  <a:gd name="connsiteY57" fmla="*/ 334242 h 541353"/>
                  <a:gd name="connsiteX58" fmla="*/ 187726 w 568473"/>
                  <a:gd name="connsiteY58" fmla="*/ 347136 h 541353"/>
                  <a:gd name="connsiteX59" fmla="*/ 138050 w 568473"/>
                  <a:gd name="connsiteY59" fmla="*/ 497892 h 541353"/>
                  <a:gd name="connsiteX60" fmla="*/ 278136 w 568473"/>
                  <a:gd name="connsiteY60" fmla="*/ 396727 h 541353"/>
                  <a:gd name="connsiteX61" fmla="*/ 290058 w 568473"/>
                  <a:gd name="connsiteY61" fmla="*/ 396727 h 541353"/>
                  <a:gd name="connsiteX62" fmla="*/ 300987 w 568473"/>
                  <a:gd name="connsiteY62" fmla="*/ 404661 h 541353"/>
                  <a:gd name="connsiteX63" fmla="*/ 430144 w 568473"/>
                  <a:gd name="connsiteY63" fmla="*/ 497892 h 541353"/>
                  <a:gd name="connsiteX64" fmla="*/ 376494 w 568473"/>
                  <a:gd name="connsiteY64" fmla="*/ 334242 h 541353"/>
                  <a:gd name="connsiteX65" fmla="*/ 382455 w 568473"/>
                  <a:gd name="connsiteY65" fmla="*/ 321349 h 541353"/>
                  <a:gd name="connsiteX66" fmla="*/ 393384 w 568473"/>
                  <a:gd name="connsiteY66" fmla="*/ 313414 h 541353"/>
                  <a:gd name="connsiteX67" fmla="*/ 520553 w 568473"/>
                  <a:gd name="connsiteY67" fmla="*/ 221175 h 541353"/>
                  <a:gd name="connsiteX68" fmla="*/ 348675 w 568473"/>
                  <a:gd name="connsiteY68" fmla="*/ 221175 h 541353"/>
                  <a:gd name="connsiteX69" fmla="*/ 336753 w 568473"/>
                  <a:gd name="connsiteY69" fmla="*/ 212248 h 541353"/>
                  <a:gd name="connsiteX70" fmla="*/ 332779 w 568473"/>
                  <a:gd name="connsiteY70" fmla="*/ 200347 h 541353"/>
                  <a:gd name="connsiteX71" fmla="*/ 284097 w 568473"/>
                  <a:gd name="connsiteY71" fmla="*/ 49591 h 541353"/>
                  <a:gd name="connsiteX72" fmla="*/ 282110 w 568473"/>
                  <a:gd name="connsiteY72" fmla="*/ 0 h 541353"/>
                  <a:gd name="connsiteX73" fmla="*/ 284097 w 568473"/>
                  <a:gd name="connsiteY73" fmla="*/ 0 h 541353"/>
                  <a:gd name="connsiteX74" fmla="*/ 286084 w 568473"/>
                  <a:gd name="connsiteY74" fmla="*/ 0 h 541353"/>
                  <a:gd name="connsiteX75" fmla="*/ 289065 w 568473"/>
                  <a:gd name="connsiteY75" fmla="*/ 992 h 541353"/>
                  <a:gd name="connsiteX76" fmla="*/ 290058 w 568473"/>
                  <a:gd name="connsiteY76" fmla="*/ 1983 h 541353"/>
                  <a:gd name="connsiteX77" fmla="*/ 296019 w 568473"/>
                  <a:gd name="connsiteY77" fmla="*/ 9918 h 541353"/>
                  <a:gd name="connsiteX78" fmla="*/ 299993 w 568473"/>
                  <a:gd name="connsiteY78" fmla="*/ 20828 h 541353"/>
                  <a:gd name="connsiteX79" fmla="*/ 357617 w 568473"/>
                  <a:gd name="connsiteY79" fmla="*/ 197371 h 541353"/>
                  <a:gd name="connsiteX80" fmla="*/ 361591 w 568473"/>
                  <a:gd name="connsiteY80" fmla="*/ 197371 h 541353"/>
                  <a:gd name="connsiteX81" fmla="*/ 557313 w 568473"/>
                  <a:gd name="connsiteY81" fmla="*/ 197371 h 541353"/>
                  <a:gd name="connsiteX82" fmla="*/ 563274 w 568473"/>
                  <a:gd name="connsiteY82" fmla="*/ 219191 h 541353"/>
                  <a:gd name="connsiteX83" fmla="*/ 552346 w 568473"/>
                  <a:gd name="connsiteY83" fmla="*/ 227126 h 541353"/>
                  <a:gd name="connsiteX84" fmla="*/ 402325 w 568473"/>
                  <a:gd name="connsiteY84" fmla="*/ 336226 h 541353"/>
                  <a:gd name="connsiteX85" fmla="*/ 404312 w 568473"/>
                  <a:gd name="connsiteY85" fmla="*/ 341185 h 541353"/>
                  <a:gd name="connsiteX86" fmla="*/ 463923 w 568473"/>
                  <a:gd name="connsiteY86" fmla="*/ 526655 h 541353"/>
                  <a:gd name="connsiteX87" fmla="*/ 447033 w 568473"/>
                  <a:gd name="connsiteY87" fmla="*/ 539548 h 541353"/>
                  <a:gd name="connsiteX88" fmla="*/ 436105 w 568473"/>
                  <a:gd name="connsiteY88" fmla="*/ 531614 h 541353"/>
                  <a:gd name="connsiteX89" fmla="*/ 284097 w 568473"/>
                  <a:gd name="connsiteY89" fmla="*/ 421522 h 541353"/>
                  <a:gd name="connsiteX90" fmla="*/ 280123 w 568473"/>
                  <a:gd name="connsiteY90" fmla="*/ 425489 h 541353"/>
                  <a:gd name="connsiteX91" fmla="*/ 122154 w 568473"/>
                  <a:gd name="connsiteY91" fmla="*/ 539548 h 541353"/>
                  <a:gd name="connsiteX92" fmla="*/ 104271 w 568473"/>
                  <a:gd name="connsiteY92" fmla="*/ 526655 h 541353"/>
                  <a:gd name="connsiteX93" fmla="*/ 108245 w 568473"/>
                  <a:gd name="connsiteY93" fmla="*/ 513761 h 541353"/>
                  <a:gd name="connsiteX94" fmla="*/ 165869 w 568473"/>
                  <a:gd name="connsiteY94" fmla="*/ 336226 h 541353"/>
                  <a:gd name="connsiteX95" fmla="*/ 163882 w 568473"/>
                  <a:gd name="connsiteY95" fmla="*/ 334242 h 541353"/>
                  <a:gd name="connsiteX96" fmla="*/ 5913 w 568473"/>
                  <a:gd name="connsiteY96" fmla="*/ 219191 h 541353"/>
                  <a:gd name="connsiteX97" fmla="*/ 11874 w 568473"/>
                  <a:gd name="connsiteY97" fmla="*/ 197371 h 541353"/>
                  <a:gd name="connsiteX98" fmla="*/ 24790 w 568473"/>
                  <a:gd name="connsiteY98" fmla="*/ 197371 h 541353"/>
                  <a:gd name="connsiteX99" fmla="*/ 211570 w 568473"/>
                  <a:gd name="connsiteY99" fmla="*/ 197371 h 541353"/>
                  <a:gd name="connsiteX100" fmla="*/ 212564 w 568473"/>
                  <a:gd name="connsiteY100" fmla="*/ 193404 h 541353"/>
                  <a:gd name="connsiteX101" fmla="*/ 272175 w 568473"/>
                  <a:gd name="connsiteY101" fmla="*/ 9918 h 541353"/>
                  <a:gd name="connsiteX102" fmla="*/ 278136 w 568473"/>
                  <a:gd name="connsiteY102" fmla="*/ 1983 h 541353"/>
                  <a:gd name="connsiteX103" fmla="*/ 280123 w 568473"/>
                  <a:gd name="connsiteY103" fmla="*/ 992 h 541353"/>
                  <a:gd name="connsiteX104" fmla="*/ 282110 w 568473"/>
                  <a:gd name="connsiteY104" fmla="*/ 0 h 54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68473" h="541353">
                    <a:moveTo>
                      <a:pt x="284097" y="236038"/>
                    </a:moveTo>
                    <a:lnTo>
                      <a:pt x="297996" y="279684"/>
                    </a:lnTo>
                    <a:lnTo>
                      <a:pt x="343664" y="279684"/>
                    </a:lnTo>
                    <a:lnTo>
                      <a:pt x="306931" y="306467"/>
                    </a:lnTo>
                    <a:lnTo>
                      <a:pt x="320830" y="349120"/>
                    </a:lnTo>
                    <a:lnTo>
                      <a:pt x="284097" y="322338"/>
                    </a:lnTo>
                    <a:lnTo>
                      <a:pt x="247364" y="349120"/>
                    </a:lnTo>
                    <a:lnTo>
                      <a:pt x="261263" y="306467"/>
                    </a:lnTo>
                    <a:lnTo>
                      <a:pt x="224530" y="279684"/>
                    </a:lnTo>
                    <a:lnTo>
                      <a:pt x="270198" y="279684"/>
                    </a:lnTo>
                    <a:close/>
                    <a:moveTo>
                      <a:pt x="284078" y="155701"/>
                    </a:moveTo>
                    <a:cubicBezTo>
                      <a:pt x="274143" y="186459"/>
                      <a:pt x="264207" y="218210"/>
                      <a:pt x="253279" y="249961"/>
                    </a:cubicBezTo>
                    <a:cubicBezTo>
                      <a:pt x="253279" y="251945"/>
                      <a:pt x="251292" y="252938"/>
                      <a:pt x="249305" y="252938"/>
                    </a:cubicBezTo>
                    <a:lnTo>
                      <a:pt x="149953" y="252938"/>
                    </a:lnTo>
                    <a:cubicBezTo>
                      <a:pt x="176778" y="272782"/>
                      <a:pt x="203603" y="291634"/>
                      <a:pt x="229434" y="311478"/>
                    </a:cubicBezTo>
                    <a:cubicBezTo>
                      <a:pt x="231421" y="312470"/>
                      <a:pt x="232415" y="314454"/>
                      <a:pt x="231421" y="316439"/>
                    </a:cubicBezTo>
                    <a:cubicBezTo>
                      <a:pt x="221486" y="348189"/>
                      <a:pt x="211551" y="378948"/>
                      <a:pt x="201616" y="410698"/>
                    </a:cubicBezTo>
                    <a:cubicBezTo>
                      <a:pt x="228441" y="390854"/>
                      <a:pt x="255266" y="372002"/>
                      <a:pt x="282091" y="352158"/>
                    </a:cubicBezTo>
                    <a:cubicBezTo>
                      <a:pt x="283084" y="351166"/>
                      <a:pt x="285071" y="351166"/>
                      <a:pt x="286065" y="352158"/>
                    </a:cubicBezTo>
                    <a:cubicBezTo>
                      <a:pt x="313883" y="372002"/>
                      <a:pt x="340708" y="390854"/>
                      <a:pt x="367533" y="410698"/>
                    </a:cubicBezTo>
                    <a:cubicBezTo>
                      <a:pt x="356604" y="378948"/>
                      <a:pt x="346669" y="348189"/>
                      <a:pt x="336734" y="316439"/>
                    </a:cubicBezTo>
                    <a:cubicBezTo>
                      <a:pt x="335740" y="314454"/>
                      <a:pt x="336734" y="312470"/>
                      <a:pt x="338721" y="311478"/>
                    </a:cubicBezTo>
                    <a:cubicBezTo>
                      <a:pt x="365546" y="291634"/>
                      <a:pt x="392371" y="272782"/>
                      <a:pt x="418202" y="252938"/>
                    </a:cubicBezTo>
                    <a:lnTo>
                      <a:pt x="318851" y="252938"/>
                    </a:lnTo>
                    <a:cubicBezTo>
                      <a:pt x="316864" y="252938"/>
                      <a:pt x="315870" y="251945"/>
                      <a:pt x="314877" y="249961"/>
                    </a:cubicBezTo>
                    <a:cubicBezTo>
                      <a:pt x="304942" y="218210"/>
                      <a:pt x="294013" y="186459"/>
                      <a:pt x="284078" y="155701"/>
                    </a:cubicBezTo>
                    <a:close/>
                    <a:moveTo>
                      <a:pt x="283084" y="135857"/>
                    </a:moveTo>
                    <a:cubicBezTo>
                      <a:pt x="283084" y="135857"/>
                      <a:pt x="284078" y="135857"/>
                      <a:pt x="284078" y="135857"/>
                    </a:cubicBezTo>
                    <a:cubicBezTo>
                      <a:pt x="284078" y="135857"/>
                      <a:pt x="285071" y="135857"/>
                      <a:pt x="285071" y="135857"/>
                    </a:cubicBezTo>
                    <a:cubicBezTo>
                      <a:pt x="285071" y="136849"/>
                      <a:pt x="286065" y="136849"/>
                      <a:pt x="286065" y="136849"/>
                    </a:cubicBezTo>
                    <a:cubicBezTo>
                      <a:pt x="286065" y="136849"/>
                      <a:pt x="286065" y="136849"/>
                      <a:pt x="287058" y="136849"/>
                    </a:cubicBezTo>
                    <a:cubicBezTo>
                      <a:pt x="287058" y="136849"/>
                      <a:pt x="287058" y="136849"/>
                      <a:pt x="288052" y="137841"/>
                    </a:cubicBezTo>
                    <a:cubicBezTo>
                      <a:pt x="288052" y="137841"/>
                      <a:pt x="289045" y="138833"/>
                      <a:pt x="289045" y="139826"/>
                    </a:cubicBezTo>
                    <a:cubicBezTo>
                      <a:pt x="299974" y="174553"/>
                      <a:pt x="310903" y="209280"/>
                      <a:pt x="322825" y="244008"/>
                    </a:cubicBezTo>
                    <a:lnTo>
                      <a:pt x="433105" y="244008"/>
                    </a:lnTo>
                    <a:cubicBezTo>
                      <a:pt x="438072" y="244008"/>
                      <a:pt x="439066" y="249961"/>
                      <a:pt x="435092" y="251945"/>
                    </a:cubicBezTo>
                    <a:cubicBezTo>
                      <a:pt x="405286" y="273774"/>
                      <a:pt x="375481" y="295602"/>
                      <a:pt x="346669" y="316439"/>
                    </a:cubicBezTo>
                    <a:cubicBezTo>
                      <a:pt x="357598" y="352158"/>
                      <a:pt x="369520" y="386885"/>
                      <a:pt x="380449" y="421613"/>
                    </a:cubicBezTo>
                    <a:cubicBezTo>
                      <a:pt x="381442" y="425581"/>
                      <a:pt x="377468" y="429550"/>
                      <a:pt x="373494" y="426574"/>
                    </a:cubicBezTo>
                    <a:cubicBezTo>
                      <a:pt x="343689" y="405737"/>
                      <a:pt x="313883" y="383909"/>
                      <a:pt x="284078" y="362080"/>
                    </a:cubicBezTo>
                    <a:cubicBezTo>
                      <a:pt x="254272" y="383909"/>
                      <a:pt x="224467" y="405737"/>
                      <a:pt x="194661" y="426574"/>
                    </a:cubicBezTo>
                    <a:cubicBezTo>
                      <a:pt x="191681" y="429550"/>
                      <a:pt x="186713" y="425581"/>
                      <a:pt x="187707" y="421613"/>
                    </a:cubicBezTo>
                    <a:cubicBezTo>
                      <a:pt x="199629" y="386885"/>
                      <a:pt x="210558" y="352158"/>
                      <a:pt x="221486" y="316439"/>
                    </a:cubicBezTo>
                    <a:cubicBezTo>
                      <a:pt x="192674" y="295602"/>
                      <a:pt x="162869" y="273774"/>
                      <a:pt x="133064" y="251945"/>
                    </a:cubicBezTo>
                    <a:cubicBezTo>
                      <a:pt x="130083" y="249961"/>
                      <a:pt x="131077" y="244008"/>
                      <a:pt x="136044" y="244008"/>
                    </a:cubicBezTo>
                    <a:lnTo>
                      <a:pt x="245331" y="244008"/>
                    </a:lnTo>
                    <a:cubicBezTo>
                      <a:pt x="257253" y="209280"/>
                      <a:pt x="268182" y="174553"/>
                      <a:pt x="279110" y="139826"/>
                    </a:cubicBezTo>
                    <a:cubicBezTo>
                      <a:pt x="279110" y="139826"/>
                      <a:pt x="280104" y="139826"/>
                      <a:pt x="280104" y="139826"/>
                    </a:cubicBezTo>
                    <a:cubicBezTo>
                      <a:pt x="280104" y="138833"/>
                      <a:pt x="280104" y="137841"/>
                      <a:pt x="281097" y="137841"/>
                    </a:cubicBezTo>
                    <a:cubicBezTo>
                      <a:pt x="281097" y="136849"/>
                      <a:pt x="281097" y="136849"/>
                      <a:pt x="282091" y="136849"/>
                    </a:cubicBezTo>
                    <a:cubicBezTo>
                      <a:pt x="283084" y="136849"/>
                      <a:pt x="283084" y="136849"/>
                      <a:pt x="283084" y="135857"/>
                    </a:cubicBezTo>
                    <a:close/>
                    <a:moveTo>
                      <a:pt x="284097" y="49591"/>
                    </a:moveTo>
                    <a:cubicBezTo>
                      <a:pt x="266214" y="104140"/>
                      <a:pt x="249324" y="158690"/>
                      <a:pt x="231441" y="212248"/>
                    </a:cubicBezTo>
                    <a:cubicBezTo>
                      <a:pt x="229454" y="217208"/>
                      <a:pt x="225480" y="221175"/>
                      <a:pt x="219519" y="221175"/>
                    </a:cubicBezTo>
                    <a:lnTo>
                      <a:pt x="206603" y="221175"/>
                    </a:lnTo>
                    <a:lnTo>
                      <a:pt x="47641" y="221175"/>
                    </a:lnTo>
                    <a:cubicBezTo>
                      <a:pt x="94336" y="254897"/>
                      <a:pt x="140038" y="287627"/>
                      <a:pt x="185739" y="321349"/>
                    </a:cubicBezTo>
                    <a:cubicBezTo>
                      <a:pt x="190707" y="324324"/>
                      <a:pt x="193687" y="329283"/>
                      <a:pt x="191700" y="334242"/>
                    </a:cubicBezTo>
                    <a:cubicBezTo>
                      <a:pt x="189713" y="339201"/>
                      <a:pt x="188720" y="343169"/>
                      <a:pt x="187726" y="347136"/>
                    </a:cubicBezTo>
                    <a:cubicBezTo>
                      <a:pt x="170836" y="397719"/>
                      <a:pt x="154940" y="448301"/>
                      <a:pt x="138050" y="497892"/>
                    </a:cubicBezTo>
                    <a:cubicBezTo>
                      <a:pt x="184746" y="464170"/>
                      <a:pt x="231441" y="430449"/>
                      <a:pt x="278136" y="396727"/>
                    </a:cubicBezTo>
                    <a:cubicBezTo>
                      <a:pt x="281116" y="394743"/>
                      <a:pt x="287078" y="394743"/>
                      <a:pt x="290058" y="396727"/>
                    </a:cubicBezTo>
                    <a:cubicBezTo>
                      <a:pt x="294032" y="399702"/>
                      <a:pt x="297013" y="401686"/>
                      <a:pt x="300987" y="404661"/>
                    </a:cubicBezTo>
                    <a:cubicBezTo>
                      <a:pt x="343708" y="435408"/>
                      <a:pt x="387422" y="467146"/>
                      <a:pt x="430144" y="497892"/>
                    </a:cubicBezTo>
                    <a:cubicBezTo>
                      <a:pt x="412260" y="443342"/>
                      <a:pt x="394377" y="388792"/>
                      <a:pt x="376494" y="334242"/>
                    </a:cubicBezTo>
                    <a:cubicBezTo>
                      <a:pt x="375500" y="329283"/>
                      <a:pt x="378481" y="324324"/>
                      <a:pt x="382455" y="321349"/>
                    </a:cubicBezTo>
                    <a:cubicBezTo>
                      <a:pt x="385435" y="318373"/>
                      <a:pt x="389409" y="316390"/>
                      <a:pt x="393384" y="313414"/>
                    </a:cubicBezTo>
                    <a:cubicBezTo>
                      <a:pt x="435111" y="282668"/>
                      <a:pt x="477832" y="251922"/>
                      <a:pt x="520553" y="221175"/>
                    </a:cubicBezTo>
                    <a:lnTo>
                      <a:pt x="348675" y="221175"/>
                    </a:lnTo>
                    <a:cubicBezTo>
                      <a:pt x="342714" y="221175"/>
                      <a:pt x="338740" y="217208"/>
                      <a:pt x="336753" y="212248"/>
                    </a:cubicBezTo>
                    <a:cubicBezTo>
                      <a:pt x="335760" y="208281"/>
                      <a:pt x="334766" y="204314"/>
                      <a:pt x="332779" y="200347"/>
                    </a:cubicBezTo>
                    <a:cubicBezTo>
                      <a:pt x="316883" y="149764"/>
                      <a:pt x="300987" y="100173"/>
                      <a:pt x="284097" y="49591"/>
                    </a:cubicBezTo>
                    <a:close/>
                    <a:moveTo>
                      <a:pt x="282110" y="0"/>
                    </a:moveTo>
                    <a:cubicBezTo>
                      <a:pt x="283104" y="0"/>
                      <a:pt x="283104" y="0"/>
                      <a:pt x="284097" y="0"/>
                    </a:cubicBezTo>
                    <a:cubicBezTo>
                      <a:pt x="285090" y="0"/>
                      <a:pt x="286084" y="0"/>
                      <a:pt x="286084" y="0"/>
                    </a:cubicBezTo>
                    <a:cubicBezTo>
                      <a:pt x="287078" y="992"/>
                      <a:pt x="288071" y="992"/>
                      <a:pt x="289065" y="992"/>
                    </a:cubicBezTo>
                    <a:cubicBezTo>
                      <a:pt x="289065" y="992"/>
                      <a:pt x="290058" y="992"/>
                      <a:pt x="290058" y="1983"/>
                    </a:cubicBezTo>
                    <a:cubicBezTo>
                      <a:pt x="293039" y="2975"/>
                      <a:pt x="296019" y="5951"/>
                      <a:pt x="296019" y="9918"/>
                    </a:cubicBezTo>
                    <a:cubicBezTo>
                      <a:pt x="297013" y="13885"/>
                      <a:pt x="299000" y="16861"/>
                      <a:pt x="299993" y="20828"/>
                    </a:cubicBezTo>
                    <a:cubicBezTo>
                      <a:pt x="318870" y="79345"/>
                      <a:pt x="337747" y="138854"/>
                      <a:pt x="357617" y="197371"/>
                    </a:cubicBezTo>
                    <a:lnTo>
                      <a:pt x="361591" y="197371"/>
                    </a:lnTo>
                    <a:lnTo>
                      <a:pt x="557313" y="197371"/>
                    </a:lnTo>
                    <a:cubicBezTo>
                      <a:pt x="569235" y="197371"/>
                      <a:pt x="572216" y="213240"/>
                      <a:pt x="563274" y="219191"/>
                    </a:cubicBezTo>
                    <a:cubicBezTo>
                      <a:pt x="559300" y="222167"/>
                      <a:pt x="556320" y="225142"/>
                      <a:pt x="552346" y="227126"/>
                    </a:cubicBezTo>
                    <a:cubicBezTo>
                      <a:pt x="502670" y="263823"/>
                      <a:pt x="452001" y="299529"/>
                      <a:pt x="402325" y="336226"/>
                    </a:cubicBezTo>
                    <a:cubicBezTo>
                      <a:pt x="403319" y="338210"/>
                      <a:pt x="403319" y="339201"/>
                      <a:pt x="404312" y="341185"/>
                    </a:cubicBezTo>
                    <a:cubicBezTo>
                      <a:pt x="424182" y="402678"/>
                      <a:pt x="444053" y="464170"/>
                      <a:pt x="463923" y="526655"/>
                    </a:cubicBezTo>
                    <a:cubicBezTo>
                      <a:pt x="467897" y="535581"/>
                      <a:pt x="454981" y="545499"/>
                      <a:pt x="447033" y="539548"/>
                    </a:cubicBezTo>
                    <a:cubicBezTo>
                      <a:pt x="443059" y="537565"/>
                      <a:pt x="440079" y="534589"/>
                      <a:pt x="436105" y="531614"/>
                    </a:cubicBezTo>
                    <a:cubicBezTo>
                      <a:pt x="385435" y="494917"/>
                      <a:pt x="334766" y="458219"/>
                      <a:pt x="284097" y="421522"/>
                    </a:cubicBezTo>
                    <a:cubicBezTo>
                      <a:pt x="283104" y="422514"/>
                      <a:pt x="281116" y="424498"/>
                      <a:pt x="280123" y="425489"/>
                    </a:cubicBezTo>
                    <a:cubicBezTo>
                      <a:pt x="227467" y="463178"/>
                      <a:pt x="174810" y="501859"/>
                      <a:pt x="122154" y="539548"/>
                    </a:cubicBezTo>
                    <a:cubicBezTo>
                      <a:pt x="113213" y="545499"/>
                      <a:pt x="101290" y="535581"/>
                      <a:pt x="104271" y="526655"/>
                    </a:cubicBezTo>
                    <a:cubicBezTo>
                      <a:pt x="105265" y="521696"/>
                      <a:pt x="107252" y="517728"/>
                      <a:pt x="108245" y="513761"/>
                    </a:cubicBezTo>
                    <a:cubicBezTo>
                      <a:pt x="127122" y="454252"/>
                      <a:pt x="146992" y="395735"/>
                      <a:pt x="165869" y="336226"/>
                    </a:cubicBezTo>
                    <a:cubicBezTo>
                      <a:pt x="164875" y="335234"/>
                      <a:pt x="163882" y="335234"/>
                      <a:pt x="163882" y="334242"/>
                    </a:cubicBezTo>
                    <a:cubicBezTo>
                      <a:pt x="111226" y="295562"/>
                      <a:pt x="58569" y="257872"/>
                      <a:pt x="5913" y="219191"/>
                    </a:cubicBezTo>
                    <a:cubicBezTo>
                      <a:pt x="-4022" y="213240"/>
                      <a:pt x="-1041" y="197371"/>
                      <a:pt x="11874" y="197371"/>
                    </a:cubicBezTo>
                    <a:lnTo>
                      <a:pt x="24790" y="197371"/>
                    </a:lnTo>
                    <a:lnTo>
                      <a:pt x="211570" y="197371"/>
                    </a:lnTo>
                    <a:cubicBezTo>
                      <a:pt x="211570" y="196379"/>
                      <a:pt x="211570" y="195388"/>
                      <a:pt x="212564" y="193404"/>
                    </a:cubicBezTo>
                    <a:cubicBezTo>
                      <a:pt x="232434" y="132903"/>
                      <a:pt x="252305" y="71411"/>
                      <a:pt x="272175" y="9918"/>
                    </a:cubicBezTo>
                    <a:cubicBezTo>
                      <a:pt x="272175" y="5951"/>
                      <a:pt x="275155" y="2975"/>
                      <a:pt x="278136" y="1983"/>
                    </a:cubicBezTo>
                    <a:cubicBezTo>
                      <a:pt x="279129" y="992"/>
                      <a:pt x="279129" y="992"/>
                      <a:pt x="280123" y="992"/>
                    </a:cubicBezTo>
                    <a:cubicBezTo>
                      <a:pt x="280123" y="992"/>
                      <a:pt x="281116" y="992"/>
                      <a:pt x="282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06F595E8-4FBE-EF43-43BE-BABFD453FFDC}"/>
                </a:ext>
              </a:extLst>
            </p:cNvPr>
            <p:cNvGrpSpPr/>
            <p:nvPr/>
          </p:nvGrpSpPr>
          <p:grpSpPr>
            <a:xfrm>
              <a:off x="4800065" y="4267488"/>
              <a:ext cx="2591871" cy="1866612"/>
              <a:chOff x="4800065" y="4267488"/>
              <a:chExt cx="2591871" cy="1866612"/>
            </a:xfrm>
          </p:grpSpPr>
          <p:sp>
            <p:nvSpPr>
              <p:cNvPr id="89" name="Shape6">
                <a:extLst>
                  <a:ext uri="{FF2B5EF4-FFF2-40B4-BE49-F238E27FC236}">
                    <a16:creationId xmlns:a16="http://schemas.microsoft.com/office/drawing/2014/main" id="{D73249C2-323F-2309-0710-2B7F4F945AF4}"/>
                  </a:ext>
                </a:extLst>
              </p:cNvPr>
              <p:cNvSpPr/>
              <p:nvPr/>
            </p:nvSpPr>
            <p:spPr>
              <a:xfrm rot="21372837" flipH="1">
                <a:off x="4800065" y="4267488"/>
                <a:ext cx="2564051" cy="1771471"/>
              </a:xfrm>
              <a:prstGeom prst="roundRect">
                <a:avLst>
                  <a:gd name="adj" fmla="val 9100"/>
                </a:avLst>
              </a:prstGeom>
              <a:solidFill>
                <a:schemeClr val="accent6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0" name="ComponentBackground6">
                <a:extLst>
                  <a:ext uri="{FF2B5EF4-FFF2-40B4-BE49-F238E27FC236}">
                    <a16:creationId xmlns:a16="http://schemas.microsoft.com/office/drawing/2014/main" id="{E608F4CB-9A3C-99FD-B43A-D298CB242736}"/>
                  </a:ext>
                </a:extLst>
              </p:cNvPr>
              <p:cNvSpPr/>
              <p:nvPr/>
            </p:nvSpPr>
            <p:spPr>
              <a:xfrm flipH="1">
                <a:off x="4925401" y="4362630"/>
                <a:ext cx="2466535" cy="1771470"/>
              </a:xfrm>
              <a:prstGeom prst="roundRect">
                <a:avLst>
                  <a:gd name="adj" fmla="val 9100"/>
                </a:avLst>
              </a:prstGeom>
              <a:solidFill>
                <a:schemeClr val="bg1"/>
              </a:solidFill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91" name="Bullet6">
                <a:extLst>
                  <a:ext uri="{FF2B5EF4-FFF2-40B4-BE49-F238E27FC236}">
                    <a16:creationId xmlns:a16="http://schemas.microsoft.com/office/drawing/2014/main" id="{41E5FE43-949B-CD6B-C1C2-F3ACB041C3C5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4994278" y="4701848"/>
                <a:ext cx="2355233" cy="510025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人工智能的全面爆发</a:t>
                </a:r>
                <a:endParaRPr lang="en-US" dirty="0"/>
              </a:p>
            </p:txBody>
          </p:sp>
          <p:sp>
            <p:nvSpPr>
              <p:cNvPr id="92" name="Text6">
                <a:extLst>
                  <a:ext uri="{FF2B5EF4-FFF2-40B4-BE49-F238E27FC236}">
                    <a16:creationId xmlns:a16="http://schemas.microsoft.com/office/drawing/2014/main" id="{08DBACEB-7F83-D1C9-C9D3-2B3876A814A2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4994275" y="5232400"/>
                <a:ext cx="2355233" cy="80010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2010年代，AI技术在图像识别、语音处理等方面取得显著成果。</a:t>
                </a:r>
                <a:endParaRPr lang="en-US" dirty="0"/>
              </a:p>
            </p:txBody>
          </p:sp>
          <p:sp>
            <p:nvSpPr>
              <p:cNvPr id="106" name="Icon6">
                <a:extLst>
                  <a:ext uri="{FF2B5EF4-FFF2-40B4-BE49-F238E27FC236}">
                    <a16:creationId xmlns:a16="http://schemas.microsoft.com/office/drawing/2014/main" id="{1F58CD33-355E-8725-395A-253EF28DBAF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95860" y="4519343"/>
                <a:ext cx="181175" cy="205017"/>
              </a:xfrm>
              <a:custGeom>
                <a:avLst/>
                <a:gdLst>
                  <a:gd name="connsiteX0" fmla="*/ 147370 w 536165"/>
                  <a:gd name="connsiteY0" fmla="*/ 417465 h 606722"/>
                  <a:gd name="connsiteX1" fmla="*/ 260679 w 536165"/>
                  <a:gd name="connsiteY1" fmla="*/ 417465 h 606722"/>
                  <a:gd name="connsiteX2" fmla="*/ 256229 w 536165"/>
                  <a:gd name="connsiteY2" fmla="*/ 567094 h 606722"/>
                  <a:gd name="connsiteX3" fmla="*/ 279905 w 536165"/>
                  <a:gd name="connsiteY3" fmla="*/ 567094 h 606722"/>
                  <a:gd name="connsiteX4" fmla="*/ 275455 w 536165"/>
                  <a:gd name="connsiteY4" fmla="*/ 417465 h 606722"/>
                  <a:gd name="connsiteX5" fmla="*/ 388853 w 536165"/>
                  <a:gd name="connsiteY5" fmla="*/ 417465 h 606722"/>
                  <a:gd name="connsiteX6" fmla="*/ 384314 w 536165"/>
                  <a:gd name="connsiteY6" fmla="*/ 567094 h 606722"/>
                  <a:gd name="connsiteX7" fmla="*/ 398199 w 536165"/>
                  <a:gd name="connsiteY7" fmla="*/ 567094 h 606722"/>
                  <a:gd name="connsiteX8" fmla="*/ 398199 w 536165"/>
                  <a:gd name="connsiteY8" fmla="*/ 606722 h 606722"/>
                  <a:gd name="connsiteX9" fmla="*/ 383157 w 536165"/>
                  <a:gd name="connsiteY9" fmla="*/ 606722 h 606722"/>
                  <a:gd name="connsiteX10" fmla="*/ 281152 w 536165"/>
                  <a:gd name="connsiteY10" fmla="*/ 606722 h 606722"/>
                  <a:gd name="connsiteX11" fmla="*/ 255072 w 536165"/>
                  <a:gd name="connsiteY11" fmla="*/ 606722 h 606722"/>
                  <a:gd name="connsiteX12" fmla="*/ 152978 w 536165"/>
                  <a:gd name="connsiteY12" fmla="*/ 606722 h 606722"/>
                  <a:gd name="connsiteX13" fmla="*/ 138024 w 536165"/>
                  <a:gd name="connsiteY13" fmla="*/ 606722 h 606722"/>
                  <a:gd name="connsiteX14" fmla="*/ 138024 w 536165"/>
                  <a:gd name="connsiteY14" fmla="*/ 567094 h 606722"/>
                  <a:gd name="connsiteX15" fmla="*/ 151821 w 536165"/>
                  <a:gd name="connsiteY15" fmla="*/ 567094 h 606722"/>
                  <a:gd name="connsiteX16" fmla="*/ 529838 w 536165"/>
                  <a:gd name="connsiteY16" fmla="*/ 296657 h 606722"/>
                  <a:gd name="connsiteX17" fmla="*/ 521472 w 536165"/>
                  <a:gd name="connsiteY17" fmla="*/ 406413 h 606722"/>
                  <a:gd name="connsiteX18" fmla="*/ 531084 w 536165"/>
                  <a:gd name="connsiteY18" fmla="*/ 421876 h 606722"/>
                  <a:gd name="connsiteX19" fmla="*/ 531885 w 536165"/>
                  <a:gd name="connsiteY19" fmla="*/ 468445 h 606722"/>
                  <a:gd name="connsiteX20" fmla="*/ 511237 w 536165"/>
                  <a:gd name="connsiteY20" fmla="*/ 495017 h 606722"/>
                  <a:gd name="connsiteX21" fmla="*/ 487741 w 536165"/>
                  <a:gd name="connsiteY21" fmla="*/ 463201 h 606722"/>
                  <a:gd name="connsiteX22" fmla="*/ 495039 w 536165"/>
                  <a:gd name="connsiteY22" fmla="*/ 453959 h 606722"/>
                  <a:gd name="connsiteX23" fmla="*/ 494772 w 536165"/>
                  <a:gd name="connsiteY23" fmla="*/ 437606 h 606722"/>
                  <a:gd name="connsiteX24" fmla="*/ 483024 w 536165"/>
                  <a:gd name="connsiteY24" fmla="*/ 426231 h 606722"/>
                  <a:gd name="connsiteX25" fmla="*/ 466648 w 536165"/>
                  <a:gd name="connsiteY25" fmla="*/ 426497 h 606722"/>
                  <a:gd name="connsiteX26" fmla="*/ 455256 w 536165"/>
                  <a:gd name="connsiteY26" fmla="*/ 438228 h 606722"/>
                  <a:gd name="connsiteX27" fmla="*/ 454277 w 536165"/>
                  <a:gd name="connsiteY27" fmla="*/ 449871 h 606722"/>
                  <a:gd name="connsiteX28" fmla="*/ 415295 w 536165"/>
                  <a:gd name="connsiteY28" fmla="*/ 457158 h 606722"/>
                  <a:gd name="connsiteX29" fmla="*/ 418410 w 536165"/>
                  <a:gd name="connsiteY29" fmla="*/ 423654 h 606722"/>
                  <a:gd name="connsiteX30" fmla="*/ 434697 w 536165"/>
                  <a:gd name="connsiteY30" fmla="*/ 400458 h 606722"/>
                  <a:gd name="connsiteX31" fmla="*/ 418944 w 536165"/>
                  <a:gd name="connsiteY31" fmla="*/ 325362 h 606722"/>
                  <a:gd name="connsiteX32" fmla="*/ 6287 w 536165"/>
                  <a:gd name="connsiteY32" fmla="*/ 296657 h 606722"/>
                  <a:gd name="connsiteX33" fmla="*/ 117297 w 536165"/>
                  <a:gd name="connsiteY33" fmla="*/ 325362 h 606722"/>
                  <a:gd name="connsiteX34" fmla="*/ 101451 w 536165"/>
                  <a:gd name="connsiteY34" fmla="*/ 400547 h 606722"/>
                  <a:gd name="connsiteX35" fmla="*/ 117742 w 536165"/>
                  <a:gd name="connsiteY35" fmla="*/ 423654 h 606722"/>
                  <a:gd name="connsiteX36" fmla="*/ 120857 w 536165"/>
                  <a:gd name="connsiteY36" fmla="*/ 457158 h 606722"/>
                  <a:gd name="connsiteX37" fmla="*/ 81955 w 536165"/>
                  <a:gd name="connsiteY37" fmla="*/ 449959 h 606722"/>
                  <a:gd name="connsiteX38" fmla="*/ 80887 w 536165"/>
                  <a:gd name="connsiteY38" fmla="*/ 438228 h 606722"/>
                  <a:gd name="connsiteX39" fmla="*/ 53112 w 536165"/>
                  <a:gd name="connsiteY39" fmla="*/ 426231 h 606722"/>
                  <a:gd name="connsiteX40" fmla="*/ 41095 w 536165"/>
                  <a:gd name="connsiteY40" fmla="*/ 453959 h 606722"/>
                  <a:gd name="connsiteX41" fmla="*/ 48394 w 536165"/>
                  <a:gd name="connsiteY41" fmla="*/ 463201 h 606722"/>
                  <a:gd name="connsiteX42" fmla="*/ 24893 w 536165"/>
                  <a:gd name="connsiteY42" fmla="*/ 495017 h 606722"/>
                  <a:gd name="connsiteX43" fmla="*/ 4240 w 536165"/>
                  <a:gd name="connsiteY43" fmla="*/ 468445 h 606722"/>
                  <a:gd name="connsiteX44" fmla="*/ 14744 w 536165"/>
                  <a:gd name="connsiteY44" fmla="*/ 406413 h 606722"/>
                  <a:gd name="connsiteX45" fmla="*/ 148094 w 536165"/>
                  <a:gd name="connsiteY45" fmla="*/ 107330 h 606722"/>
                  <a:gd name="connsiteX46" fmla="*/ 149696 w 536165"/>
                  <a:gd name="connsiteY46" fmla="*/ 107330 h 606722"/>
                  <a:gd name="connsiteX47" fmla="*/ 268067 w 536165"/>
                  <a:gd name="connsiteY47" fmla="*/ 202433 h 606722"/>
                  <a:gd name="connsiteX48" fmla="*/ 386439 w 536165"/>
                  <a:gd name="connsiteY48" fmla="*/ 107330 h 606722"/>
                  <a:gd name="connsiteX49" fmla="*/ 388130 w 536165"/>
                  <a:gd name="connsiteY49" fmla="*/ 107330 h 606722"/>
                  <a:gd name="connsiteX50" fmla="*/ 518160 w 536165"/>
                  <a:gd name="connsiteY50" fmla="*/ 258784 h 606722"/>
                  <a:gd name="connsiteX51" fmla="*/ 394449 w 536165"/>
                  <a:gd name="connsiteY51" fmla="*/ 290782 h 606722"/>
                  <a:gd name="connsiteX52" fmla="*/ 376292 w 536165"/>
                  <a:gd name="connsiteY52" fmla="*/ 273628 h 606722"/>
                  <a:gd name="connsiteX53" fmla="*/ 359916 w 536165"/>
                  <a:gd name="connsiteY53" fmla="*/ 379219 h 606722"/>
                  <a:gd name="connsiteX54" fmla="*/ 176218 w 536165"/>
                  <a:gd name="connsiteY54" fmla="*/ 379219 h 606722"/>
                  <a:gd name="connsiteX55" fmla="*/ 159842 w 536165"/>
                  <a:gd name="connsiteY55" fmla="*/ 273628 h 606722"/>
                  <a:gd name="connsiteX56" fmla="*/ 141775 w 536165"/>
                  <a:gd name="connsiteY56" fmla="*/ 290782 h 606722"/>
                  <a:gd name="connsiteX57" fmla="*/ 18063 w 536165"/>
                  <a:gd name="connsiteY57" fmla="*/ 258784 h 606722"/>
                  <a:gd name="connsiteX58" fmla="*/ 268077 w 536165"/>
                  <a:gd name="connsiteY58" fmla="*/ 0 h 606722"/>
                  <a:gd name="connsiteX59" fmla="*/ 349651 w 536165"/>
                  <a:gd name="connsiteY59" fmla="*/ 81468 h 606722"/>
                  <a:gd name="connsiteX60" fmla="*/ 268077 w 536165"/>
                  <a:gd name="connsiteY60" fmla="*/ 162936 h 606722"/>
                  <a:gd name="connsiteX61" fmla="*/ 186503 w 536165"/>
                  <a:gd name="connsiteY61" fmla="*/ 81468 h 606722"/>
                  <a:gd name="connsiteX62" fmla="*/ 268077 w 536165"/>
                  <a:gd name="connsiteY62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536165" h="606722">
                    <a:moveTo>
                      <a:pt x="147370" y="417465"/>
                    </a:moveTo>
                    <a:lnTo>
                      <a:pt x="260679" y="417465"/>
                    </a:lnTo>
                    <a:lnTo>
                      <a:pt x="256229" y="567094"/>
                    </a:lnTo>
                    <a:lnTo>
                      <a:pt x="279905" y="567094"/>
                    </a:lnTo>
                    <a:lnTo>
                      <a:pt x="275455" y="417465"/>
                    </a:lnTo>
                    <a:lnTo>
                      <a:pt x="388853" y="417465"/>
                    </a:lnTo>
                    <a:lnTo>
                      <a:pt x="384314" y="567094"/>
                    </a:lnTo>
                    <a:lnTo>
                      <a:pt x="398199" y="567094"/>
                    </a:lnTo>
                    <a:lnTo>
                      <a:pt x="398199" y="606722"/>
                    </a:lnTo>
                    <a:lnTo>
                      <a:pt x="383157" y="606722"/>
                    </a:lnTo>
                    <a:lnTo>
                      <a:pt x="281152" y="606722"/>
                    </a:lnTo>
                    <a:lnTo>
                      <a:pt x="255072" y="606722"/>
                    </a:lnTo>
                    <a:lnTo>
                      <a:pt x="152978" y="606722"/>
                    </a:lnTo>
                    <a:lnTo>
                      <a:pt x="138024" y="606722"/>
                    </a:lnTo>
                    <a:lnTo>
                      <a:pt x="138024" y="567094"/>
                    </a:lnTo>
                    <a:lnTo>
                      <a:pt x="151821" y="567094"/>
                    </a:lnTo>
                    <a:close/>
                    <a:moveTo>
                      <a:pt x="529838" y="296657"/>
                    </a:moveTo>
                    <a:lnTo>
                      <a:pt x="521472" y="406413"/>
                    </a:lnTo>
                    <a:cubicBezTo>
                      <a:pt x="525388" y="410945"/>
                      <a:pt x="528681" y="416188"/>
                      <a:pt x="531084" y="421876"/>
                    </a:cubicBezTo>
                    <a:cubicBezTo>
                      <a:pt x="537581" y="436807"/>
                      <a:pt x="537848" y="453337"/>
                      <a:pt x="531885" y="468445"/>
                    </a:cubicBezTo>
                    <a:cubicBezTo>
                      <a:pt x="527702" y="479020"/>
                      <a:pt x="520582" y="488174"/>
                      <a:pt x="511237" y="495017"/>
                    </a:cubicBezTo>
                    <a:lnTo>
                      <a:pt x="487741" y="463201"/>
                    </a:lnTo>
                    <a:cubicBezTo>
                      <a:pt x="491123" y="460713"/>
                      <a:pt x="493526" y="457602"/>
                      <a:pt x="495039" y="453959"/>
                    </a:cubicBezTo>
                    <a:cubicBezTo>
                      <a:pt x="497086" y="448626"/>
                      <a:pt x="496997" y="442850"/>
                      <a:pt x="494772" y="437606"/>
                    </a:cubicBezTo>
                    <a:cubicBezTo>
                      <a:pt x="492458" y="432363"/>
                      <a:pt x="488275" y="428364"/>
                      <a:pt x="483024" y="426231"/>
                    </a:cubicBezTo>
                    <a:cubicBezTo>
                      <a:pt x="477684" y="424187"/>
                      <a:pt x="471899" y="424276"/>
                      <a:pt x="466648" y="426497"/>
                    </a:cubicBezTo>
                    <a:cubicBezTo>
                      <a:pt x="461397" y="428808"/>
                      <a:pt x="457392" y="432896"/>
                      <a:pt x="455256" y="438228"/>
                    </a:cubicBezTo>
                    <a:cubicBezTo>
                      <a:pt x="453832" y="441872"/>
                      <a:pt x="453476" y="445782"/>
                      <a:pt x="454277" y="449871"/>
                    </a:cubicBezTo>
                    <a:lnTo>
                      <a:pt x="415295" y="457158"/>
                    </a:lnTo>
                    <a:cubicBezTo>
                      <a:pt x="413159" y="445782"/>
                      <a:pt x="414227" y="434229"/>
                      <a:pt x="418410" y="423654"/>
                    </a:cubicBezTo>
                    <a:cubicBezTo>
                      <a:pt x="422059" y="414589"/>
                      <a:pt x="427577" y="406768"/>
                      <a:pt x="434697" y="400458"/>
                    </a:cubicBezTo>
                    <a:lnTo>
                      <a:pt x="418944" y="325362"/>
                    </a:lnTo>
                    <a:close/>
                    <a:moveTo>
                      <a:pt x="6287" y="296657"/>
                    </a:moveTo>
                    <a:lnTo>
                      <a:pt x="117297" y="325362"/>
                    </a:lnTo>
                    <a:lnTo>
                      <a:pt x="101451" y="400547"/>
                    </a:lnTo>
                    <a:cubicBezTo>
                      <a:pt x="108394" y="406679"/>
                      <a:pt x="114092" y="414500"/>
                      <a:pt x="117742" y="423654"/>
                    </a:cubicBezTo>
                    <a:cubicBezTo>
                      <a:pt x="121926" y="434229"/>
                      <a:pt x="122994" y="445782"/>
                      <a:pt x="120857" y="457158"/>
                    </a:cubicBezTo>
                    <a:lnTo>
                      <a:pt x="81955" y="449959"/>
                    </a:lnTo>
                    <a:cubicBezTo>
                      <a:pt x="82667" y="445871"/>
                      <a:pt x="82311" y="441872"/>
                      <a:pt x="80887" y="438228"/>
                    </a:cubicBezTo>
                    <a:cubicBezTo>
                      <a:pt x="76525" y="427297"/>
                      <a:pt x="64151" y="421876"/>
                      <a:pt x="53112" y="426231"/>
                    </a:cubicBezTo>
                    <a:cubicBezTo>
                      <a:pt x="42163" y="430586"/>
                      <a:pt x="36822" y="443027"/>
                      <a:pt x="41095" y="453959"/>
                    </a:cubicBezTo>
                    <a:cubicBezTo>
                      <a:pt x="42608" y="457602"/>
                      <a:pt x="45011" y="460713"/>
                      <a:pt x="48394" y="463201"/>
                    </a:cubicBezTo>
                    <a:lnTo>
                      <a:pt x="24893" y="495017"/>
                    </a:lnTo>
                    <a:cubicBezTo>
                      <a:pt x="15635" y="488174"/>
                      <a:pt x="8424" y="479020"/>
                      <a:pt x="4240" y="468445"/>
                    </a:cubicBezTo>
                    <a:cubicBezTo>
                      <a:pt x="-4306" y="446760"/>
                      <a:pt x="501" y="423032"/>
                      <a:pt x="14744" y="406413"/>
                    </a:cubicBezTo>
                    <a:close/>
                    <a:moveTo>
                      <a:pt x="148094" y="107330"/>
                    </a:moveTo>
                    <a:lnTo>
                      <a:pt x="149696" y="107330"/>
                    </a:lnTo>
                    <a:cubicBezTo>
                      <a:pt x="161622" y="161637"/>
                      <a:pt x="210127" y="202433"/>
                      <a:pt x="268067" y="202433"/>
                    </a:cubicBezTo>
                    <a:cubicBezTo>
                      <a:pt x="326007" y="202433"/>
                      <a:pt x="374512" y="161637"/>
                      <a:pt x="386439" y="107330"/>
                    </a:cubicBezTo>
                    <a:lnTo>
                      <a:pt x="388130" y="107330"/>
                    </a:lnTo>
                    <a:lnTo>
                      <a:pt x="518160" y="258784"/>
                    </a:lnTo>
                    <a:lnTo>
                      <a:pt x="394449" y="290782"/>
                    </a:lnTo>
                    <a:lnTo>
                      <a:pt x="376292" y="273628"/>
                    </a:lnTo>
                    <a:lnTo>
                      <a:pt x="359916" y="379219"/>
                    </a:lnTo>
                    <a:lnTo>
                      <a:pt x="176218" y="379219"/>
                    </a:lnTo>
                    <a:lnTo>
                      <a:pt x="159842" y="273628"/>
                    </a:lnTo>
                    <a:lnTo>
                      <a:pt x="141775" y="290782"/>
                    </a:lnTo>
                    <a:lnTo>
                      <a:pt x="18063" y="258784"/>
                    </a:lnTo>
                    <a:close/>
                    <a:moveTo>
                      <a:pt x="268077" y="0"/>
                    </a:moveTo>
                    <a:cubicBezTo>
                      <a:pt x="313129" y="0"/>
                      <a:pt x="349651" y="36474"/>
                      <a:pt x="349651" y="81468"/>
                    </a:cubicBezTo>
                    <a:cubicBezTo>
                      <a:pt x="349651" y="126462"/>
                      <a:pt x="313129" y="162936"/>
                      <a:pt x="268077" y="162936"/>
                    </a:cubicBezTo>
                    <a:cubicBezTo>
                      <a:pt x="223025" y="162936"/>
                      <a:pt x="186503" y="126462"/>
                      <a:pt x="186503" y="81468"/>
                    </a:cubicBezTo>
                    <a:cubicBezTo>
                      <a:pt x="186503" y="36474"/>
                      <a:pt x="223025" y="0"/>
                      <a:pt x="2680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D891DA85-E25A-AC6B-B07E-08CEBB158CBF}"/>
                </a:ext>
              </a:extLst>
            </p:cNvPr>
            <p:cNvGrpSpPr/>
            <p:nvPr/>
          </p:nvGrpSpPr>
          <p:grpSpPr>
            <a:xfrm>
              <a:off x="7534645" y="4267488"/>
              <a:ext cx="2591871" cy="1866612"/>
              <a:chOff x="7534645" y="4267488"/>
              <a:chExt cx="2591871" cy="1866612"/>
            </a:xfrm>
          </p:grpSpPr>
          <p:sp>
            <p:nvSpPr>
              <p:cNvPr id="5" name="Shape7">
                <a:extLst>
                  <a:ext uri="{FF2B5EF4-FFF2-40B4-BE49-F238E27FC236}">
                    <a16:creationId xmlns:a16="http://schemas.microsoft.com/office/drawing/2014/main" id="{304BC931-94CB-AFDC-0C54-453EA3B3358F}"/>
                  </a:ext>
                </a:extLst>
              </p:cNvPr>
              <p:cNvSpPr/>
              <p:nvPr/>
            </p:nvSpPr>
            <p:spPr>
              <a:xfrm rot="21372837" flipH="1">
                <a:off x="7534645" y="4267488"/>
                <a:ext cx="2564051" cy="1771471"/>
              </a:xfrm>
              <a:prstGeom prst="roundRect">
                <a:avLst>
                  <a:gd name="adj" fmla="val 9100"/>
                </a:avLst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" name="ComponentBackground7">
                <a:extLst>
                  <a:ext uri="{FF2B5EF4-FFF2-40B4-BE49-F238E27FC236}">
                    <a16:creationId xmlns:a16="http://schemas.microsoft.com/office/drawing/2014/main" id="{83564D1A-F908-2F2B-38A4-584B0F5B9422}"/>
                  </a:ext>
                </a:extLst>
              </p:cNvPr>
              <p:cNvSpPr/>
              <p:nvPr/>
            </p:nvSpPr>
            <p:spPr>
              <a:xfrm flipH="1">
                <a:off x="7659981" y="4362630"/>
                <a:ext cx="2466535" cy="1771470"/>
              </a:xfrm>
              <a:prstGeom prst="roundRect">
                <a:avLst>
                  <a:gd name="adj" fmla="val 9100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7" name="Bullet7">
                <a:extLst>
                  <a:ext uri="{FF2B5EF4-FFF2-40B4-BE49-F238E27FC236}">
                    <a16:creationId xmlns:a16="http://schemas.microsoft.com/office/drawing/2014/main" id="{E3F5A60B-7F66-50A8-AA38-64373168B66A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7728858" y="4709955"/>
                <a:ext cx="2355233" cy="510025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b" anchorCtr="0">
                <a:normAutofit fontScale="925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b="1" dirty="0">
                    <a:solidFill>
                      <a:schemeClr val="tx1"/>
                    </a:solidFill>
                  </a:rPr>
                  <a:t>大模型带来的技术变革</a:t>
                </a:r>
                <a:endParaRPr lang="en-US" dirty="0"/>
              </a:p>
            </p:txBody>
          </p:sp>
          <p:sp>
            <p:nvSpPr>
              <p:cNvPr id="10" name="Text7">
                <a:extLst>
                  <a:ext uri="{FF2B5EF4-FFF2-40B4-BE49-F238E27FC236}">
                    <a16:creationId xmlns:a16="http://schemas.microsoft.com/office/drawing/2014/main" id="{68BB9967-6324-EC82-8A8D-C65B1BC889D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7728855" y="5232400"/>
                <a:ext cx="2355233" cy="80010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200" dirty="0"/>
                  <a:t>2022</a:t>
                </a:r>
                <a:r>
                  <a:rPr lang="zh-CN" altLang="en-US" sz="1200" dirty="0"/>
                  <a:t>年开始，以大模型为代表的人工智能技术在各领域的广泛渗透</a:t>
                </a:r>
              </a:p>
            </p:txBody>
          </p:sp>
          <p:sp>
            <p:nvSpPr>
              <p:cNvPr id="75" name="Icon7">
                <a:extLst>
                  <a:ext uri="{FF2B5EF4-FFF2-40B4-BE49-F238E27FC236}">
                    <a16:creationId xmlns:a16="http://schemas.microsoft.com/office/drawing/2014/main" id="{9823FF7C-BBC7-0574-4BC7-770DF5A255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17092" y="4470400"/>
                <a:ext cx="197781" cy="252378"/>
              </a:xfrm>
              <a:custGeom>
                <a:avLst/>
                <a:gdLst>
                  <a:gd name="connsiteX0" fmla="*/ 446044 w 475470"/>
                  <a:gd name="connsiteY0" fmla="*/ 427133 h 606722"/>
                  <a:gd name="connsiteX1" fmla="*/ 412080 w 475470"/>
                  <a:gd name="connsiteY1" fmla="*/ 495903 h 606722"/>
                  <a:gd name="connsiteX2" fmla="*/ 379360 w 475470"/>
                  <a:gd name="connsiteY2" fmla="*/ 539262 h 606722"/>
                  <a:gd name="connsiteX3" fmla="*/ 393853 w 475470"/>
                  <a:gd name="connsiteY3" fmla="*/ 437884 h 606722"/>
                  <a:gd name="connsiteX4" fmla="*/ 29426 w 475470"/>
                  <a:gd name="connsiteY4" fmla="*/ 427133 h 606722"/>
                  <a:gd name="connsiteX5" fmla="*/ 81584 w 475470"/>
                  <a:gd name="connsiteY5" fmla="*/ 437884 h 606722"/>
                  <a:gd name="connsiteX6" fmla="*/ 96181 w 475470"/>
                  <a:gd name="connsiteY6" fmla="*/ 539262 h 606722"/>
                  <a:gd name="connsiteX7" fmla="*/ 63427 w 475470"/>
                  <a:gd name="connsiteY7" fmla="*/ 495903 h 606722"/>
                  <a:gd name="connsiteX8" fmla="*/ 29426 w 475470"/>
                  <a:gd name="connsiteY8" fmla="*/ 427133 h 606722"/>
                  <a:gd name="connsiteX9" fmla="*/ 347924 w 475470"/>
                  <a:gd name="connsiteY9" fmla="*/ 276687 h 606722"/>
                  <a:gd name="connsiteX10" fmla="*/ 365319 w 475470"/>
                  <a:gd name="connsiteY10" fmla="*/ 294046 h 606722"/>
                  <a:gd name="connsiteX11" fmla="*/ 347924 w 475470"/>
                  <a:gd name="connsiteY11" fmla="*/ 311405 h 606722"/>
                  <a:gd name="connsiteX12" fmla="*/ 330529 w 475470"/>
                  <a:gd name="connsiteY12" fmla="*/ 294046 h 606722"/>
                  <a:gd name="connsiteX13" fmla="*/ 347924 w 475470"/>
                  <a:gd name="connsiteY13" fmla="*/ 276687 h 606722"/>
                  <a:gd name="connsiteX14" fmla="*/ 127583 w 475470"/>
                  <a:gd name="connsiteY14" fmla="*/ 276687 h 606722"/>
                  <a:gd name="connsiteX15" fmla="*/ 145013 w 475470"/>
                  <a:gd name="connsiteY15" fmla="*/ 294046 h 606722"/>
                  <a:gd name="connsiteX16" fmla="*/ 127583 w 475470"/>
                  <a:gd name="connsiteY16" fmla="*/ 311405 h 606722"/>
                  <a:gd name="connsiteX17" fmla="*/ 110153 w 475470"/>
                  <a:gd name="connsiteY17" fmla="*/ 294046 h 606722"/>
                  <a:gd name="connsiteX18" fmla="*/ 127583 w 475470"/>
                  <a:gd name="connsiteY18" fmla="*/ 276687 h 606722"/>
                  <a:gd name="connsiteX19" fmla="*/ 347902 w 475470"/>
                  <a:gd name="connsiteY19" fmla="*/ 236910 h 606722"/>
                  <a:gd name="connsiteX20" fmla="*/ 290750 w 475470"/>
                  <a:gd name="connsiteY20" fmla="*/ 293968 h 606722"/>
                  <a:gd name="connsiteX21" fmla="*/ 347902 w 475470"/>
                  <a:gd name="connsiteY21" fmla="*/ 351115 h 606722"/>
                  <a:gd name="connsiteX22" fmla="*/ 405143 w 475470"/>
                  <a:gd name="connsiteY22" fmla="*/ 293968 h 606722"/>
                  <a:gd name="connsiteX23" fmla="*/ 347902 w 475470"/>
                  <a:gd name="connsiteY23" fmla="*/ 236910 h 606722"/>
                  <a:gd name="connsiteX24" fmla="*/ 127557 w 475470"/>
                  <a:gd name="connsiteY24" fmla="*/ 236910 h 606722"/>
                  <a:gd name="connsiteX25" fmla="*/ 70410 w 475470"/>
                  <a:gd name="connsiteY25" fmla="*/ 293968 h 606722"/>
                  <a:gd name="connsiteX26" fmla="*/ 127557 w 475470"/>
                  <a:gd name="connsiteY26" fmla="*/ 351115 h 606722"/>
                  <a:gd name="connsiteX27" fmla="*/ 184704 w 475470"/>
                  <a:gd name="connsiteY27" fmla="*/ 293968 h 606722"/>
                  <a:gd name="connsiteX28" fmla="*/ 127557 w 475470"/>
                  <a:gd name="connsiteY28" fmla="*/ 236910 h 606722"/>
                  <a:gd name="connsiteX29" fmla="*/ 337308 w 475470"/>
                  <a:gd name="connsiteY29" fmla="*/ 18276 h 606722"/>
                  <a:gd name="connsiteX30" fmla="*/ 376478 w 475470"/>
                  <a:gd name="connsiteY30" fmla="*/ 40139 h 606722"/>
                  <a:gd name="connsiteX31" fmla="*/ 376478 w 475470"/>
                  <a:gd name="connsiteY31" fmla="*/ 181185 h 606722"/>
                  <a:gd name="connsiteX32" fmla="*/ 416182 w 475470"/>
                  <a:gd name="connsiteY32" fmla="*/ 181185 h 606722"/>
                  <a:gd name="connsiteX33" fmla="*/ 416182 w 475470"/>
                  <a:gd name="connsiteY33" fmla="*/ 77467 h 606722"/>
                  <a:gd name="connsiteX34" fmla="*/ 420544 w 475470"/>
                  <a:gd name="connsiteY34" fmla="*/ 82889 h 606722"/>
                  <a:gd name="connsiteX35" fmla="*/ 475470 w 475470"/>
                  <a:gd name="connsiteY35" fmla="*/ 267750 h 606722"/>
                  <a:gd name="connsiteX36" fmla="*/ 460069 w 475470"/>
                  <a:gd name="connsiteY36" fmla="*/ 383733 h 606722"/>
                  <a:gd name="connsiteX37" fmla="*/ 358496 w 475470"/>
                  <a:gd name="connsiteY37" fmla="*/ 404619 h 606722"/>
                  <a:gd name="connsiteX38" fmla="*/ 333569 w 475470"/>
                  <a:gd name="connsiteY38" fmla="*/ 578637 h 606722"/>
                  <a:gd name="connsiteX39" fmla="*/ 257634 w 475470"/>
                  <a:gd name="connsiteY39" fmla="*/ 606722 h 606722"/>
                  <a:gd name="connsiteX40" fmla="*/ 257634 w 475470"/>
                  <a:gd name="connsiteY40" fmla="*/ 492428 h 606722"/>
                  <a:gd name="connsiteX41" fmla="*/ 297783 w 475470"/>
                  <a:gd name="connsiteY41" fmla="*/ 492428 h 606722"/>
                  <a:gd name="connsiteX42" fmla="*/ 297783 w 475470"/>
                  <a:gd name="connsiteY42" fmla="*/ 452789 h 606722"/>
                  <a:gd name="connsiteX43" fmla="*/ 257634 w 475470"/>
                  <a:gd name="connsiteY43" fmla="*/ 452789 h 606722"/>
                  <a:gd name="connsiteX44" fmla="*/ 257634 w 475470"/>
                  <a:gd name="connsiteY44" fmla="*/ 202604 h 606722"/>
                  <a:gd name="connsiteX45" fmla="*/ 337308 w 475470"/>
                  <a:gd name="connsiteY45" fmla="*/ 168565 h 606722"/>
                  <a:gd name="connsiteX46" fmla="*/ 138150 w 475470"/>
                  <a:gd name="connsiteY46" fmla="*/ 18276 h 606722"/>
                  <a:gd name="connsiteX47" fmla="*/ 138150 w 475470"/>
                  <a:gd name="connsiteY47" fmla="*/ 168565 h 606722"/>
                  <a:gd name="connsiteX48" fmla="*/ 217906 w 475470"/>
                  <a:gd name="connsiteY48" fmla="*/ 202604 h 606722"/>
                  <a:gd name="connsiteX49" fmla="*/ 217906 w 475470"/>
                  <a:gd name="connsiteY49" fmla="*/ 452789 h 606722"/>
                  <a:gd name="connsiteX50" fmla="*/ 177672 w 475470"/>
                  <a:gd name="connsiteY50" fmla="*/ 452789 h 606722"/>
                  <a:gd name="connsiteX51" fmla="*/ 177672 w 475470"/>
                  <a:gd name="connsiteY51" fmla="*/ 492428 h 606722"/>
                  <a:gd name="connsiteX52" fmla="*/ 217906 w 475470"/>
                  <a:gd name="connsiteY52" fmla="*/ 492428 h 606722"/>
                  <a:gd name="connsiteX53" fmla="*/ 217906 w 475470"/>
                  <a:gd name="connsiteY53" fmla="*/ 606722 h 606722"/>
                  <a:gd name="connsiteX54" fmla="*/ 141977 w 475470"/>
                  <a:gd name="connsiteY54" fmla="*/ 578637 h 606722"/>
                  <a:gd name="connsiteX55" fmla="*/ 117053 w 475470"/>
                  <a:gd name="connsiteY55" fmla="*/ 404619 h 606722"/>
                  <a:gd name="connsiteX56" fmla="*/ 15488 w 475470"/>
                  <a:gd name="connsiteY56" fmla="*/ 383733 h 606722"/>
                  <a:gd name="connsiteX57" fmla="*/ 0 w 475470"/>
                  <a:gd name="connsiteY57" fmla="*/ 267750 h 606722"/>
                  <a:gd name="connsiteX58" fmla="*/ 55011 w 475470"/>
                  <a:gd name="connsiteY58" fmla="*/ 82889 h 606722"/>
                  <a:gd name="connsiteX59" fmla="*/ 59283 w 475470"/>
                  <a:gd name="connsiteY59" fmla="*/ 77467 h 606722"/>
                  <a:gd name="connsiteX60" fmla="*/ 59283 w 475470"/>
                  <a:gd name="connsiteY60" fmla="*/ 181185 h 606722"/>
                  <a:gd name="connsiteX61" fmla="*/ 99072 w 475470"/>
                  <a:gd name="connsiteY61" fmla="*/ 181185 h 606722"/>
                  <a:gd name="connsiteX62" fmla="*/ 99072 w 475470"/>
                  <a:gd name="connsiteY62" fmla="*/ 40139 h 606722"/>
                  <a:gd name="connsiteX63" fmla="*/ 138150 w 475470"/>
                  <a:gd name="connsiteY63" fmla="*/ 18276 h 606722"/>
                  <a:gd name="connsiteX64" fmla="*/ 257634 w 475470"/>
                  <a:gd name="connsiteY64" fmla="*/ 0 h 606722"/>
                  <a:gd name="connsiteX65" fmla="*/ 297645 w 475470"/>
                  <a:gd name="connsiteY65" fmla="*/ 5687 h 606722"/>
                  <a:gd name="connsiteX66" fmla="*/ 297645 w 475470"/>
                  <a:gd name="connsiteY66" fmla="*/ 142347 h 606722"/>
                  <a:gd name="connsiteX67" fmla="*/ 257634 w 475470"/>
                  <a:gd name="connsiteY67" fmla="*/ 159407 h 606722"/>
                  <a:gd name="connsiteX68" fmla="*/ 217906 w 475470"/>
                  <a:gd name="connsiteY68" fmla="*/ 0 h 606722"/>
                  <a:gd name="connsiteX69" fmla="*/ 217906 w 475470"/>
                  <a:gd name="connsiteY69" fmla="*/ 159407 h 606722"/>
                  <a:gd name="connsiteX70" fmla="*/ 177895 w 475470"/>
                  <a:gd name="connsiteY70" fmla="*/ 142347 h 606722"/>
                  <a:gd name="connsiteX71" fmla="*/ 177895 w 475470"/>
                  <a:gd name="connsiteY71" fmla="*/ 5687 h 606722"/>
                  <a:gd name="connsiteX72" fmla="*/ 217906 w 475470"/>
                  <a:gd name="connsiteY72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475470" h="606722">
                    <a:moveTo>
                      <a:pt x="446044" y="427133"/>
                    </a:moveTo>
                    <a:cubicBezTo>
                      <a:pt x="436708" y="451567"/>
                      <a:pt x="425328" y="474757"/>
                      <a:pt x="412080" y="495903"/>
                    </a:cubicBezTo>
                    <a:cubicBezTo>
                      <a:pt x="401944" y="511985"/>
                      <a:pt x="391007" y="526468"/>
                      <a:pt x="379360" y="539262"/>
                    </a:cubicBezTo>
                    <a:lnTo>
                      <a:pt x="393853" y="437884"/>
                    </a:lnTo>
                    <a:close/>
                    <a:moveTo>
                      <a:pt x="29426" y="427133"/>
                    </a:moveTo>
                    <a:lnTo>
                      <a:pt x="81584" y="437884"/>
                    </a:lnTo>
                    <a:lnTo>
                      <a:pt x="96181" y="539262"/>
                    </a:lnTo>
                    <a:cubicBezTo>
                      <a:pt x="84521" y="526468"/>
                      <a:pt x="73573" y="511985"/>
                      <a:pt x="63427" y="495903"/>
                    </a:cubicBezTo>
                    <a:cubicBezTo>
                      <a:pt x="50165" y="474757"/>
                      <a:pt x="38772" y="451567"/>
                      <a:pt x="29426" y="427133"/>
                    </a:cubicBezTo>
                    <a:close/>
                    <a:moveTo>
                      <a:pt x="347924" y="276687"/>
                    </a:moveTo>
                    <a:cubicBezTo>
                      <a:pt x="357531" y="276687"/>
                      <a:pt x="365319" y="284459"/>
                      <a:pt x="365319" y="294046"/>
                    </a:cubicBezTo>
                    <a:cubicBezTo>
                      <a:pt x="365319" y="303633"/>
                      <a:pt x="357531" y="311405"/>
                      <a:pt x="347924" y="311405"/>
                    </a:cubicBezTo>
                    <a:cubicBezTo>
                      <a:pt x="338317" y="311405"/>
                      <a:pt x="330529" y="303633"/>
                      <a:pt x="330529" y="294046"/>
                    </a:cubicBezTo>
                    <a:cubicBezTo>
                      <a:pt x="330529" y="284459"/>
                      <a:pt x="338317" y="276687"/>
                      <a:pt x="347924" y="276687"/>
                    </a:cubicBezTo>
                    <a:close/>
                    <a:moveTo>
                      <a:pt x="127583" y="276687"/>
                    </a:moveTo>
                    <a:cubicBezTo>
                      <a:pt x="137209" y="276687"/>
                      <a:pt x="145013" y="284459"/>
                      <a:pt x="145013" y="294046"/>
                    </a:cubicBezTo>
                    <a:cubicBezTo>
                      <a:pt x="145013" y="303633"/>
                      <a:pt x="137209" y="311405"/>
                      <a:pt x="127583" y="311405"/>
                    </a:cubicBezTo>
                    <a:cubicBezTo>
                      <a:pt x="117957" y="311405"/>
                      <a:pt x="110153" y="303633"/>
                      <a:pt x="110153" y="294046"/>
                    </a:cubicBezTo>
                    <a:cubicBezTo>
                      <a:pt x="110153" y="284459"/>
                      <a:pt x="117957" y="276687"/>
                      <a:pt x="127583" y="276687"/>
                    </a:cubicBezTo>
                    <a:close/>
                    <a:moveTo>
                      <a:pt x="347902" y="236910"/>
                    </a:moveTo>
                    <a:cubicBezTo>
                      <a:pt x="316388" y="236910"/>
                      <a:pt x="290750" y="262506"/>
                      <a:pt x="290750" y="293968"/>
                    </a:cubicBezTo>
                    <a:cubicBezTo>
                      <a:pt x="290750" y="325519"/>
                      <a:pt x="316388" y="351115"/>
                      <a:pt x="347902" y="351115"/>
                    </a:cubicBezTo>
                    <a:cubicBezTo>
                      <a:pt x="379416" y="351115"/>
                      <a:pt x="405143" y="325519"/>
                      <a:pt x="405143" y="293968"/>
                    </a:cubicBezTo>
                    <a:cubicBezTo>
                      <a:pt x="405143" y="262506"/>
                      <a:pt x="379416" y="236910"/>
                      <a:pt x="347902" y="236910"/>
                    </a:cubicBezTo>
                    <a:close/>
                    <a:moveTo>
                      <a:pt x="127557" y="236910"/>
                    </a:moveTo>
                    <a:cubicBezTo>
                      <a:pt x="96046" y="236910"/>
                      <a:pt x="70410" y="262506"/>
                      <a:pt x="70410" y="293968"/>
                    </a:cubicBezTo>
                    <a:cubicBezTo>
                      <a:pt x="70410" y="325519"/>
                      <a:pt x="96046" y="351115"/>
                      <a:pt x="127557" y="351115"/>
                    </a:cubicBezTo>
                    <a:cubicBezTo>
                      <a:pt x="159068" y="351115"/>
                      <a:pt x="184704" y="325519"/>
                      <a:pt x="184704" y="293968"/>
                    </a:cubicBezTo>
                    <a:cubicBezTo>
                      <a:pt x="184704" y="262506"/>
                      <a:pt x="159068" y="236910"/>
                      <a:pt x="127557" y="236910"/>
                    </a:cubicBezTo>
                    <a:close/>
                    <a:moveTo>
                      <a:pt x="337308" y="18276"/>
                    </a:moveTo>
                    <a:cubicBezTo>
                      <a:pt x="351285" y="24231"/>
                      <a:pt x="364371" y="31518"/>
                      <a:pt x="376478" y="40139"/>
                    </a:cubicBezTo>
                    <a:lnTo>
                      <a:pt x="376478" y="181185"/>
                    </a:lnTo>
                    <a:lnTo>
                      <a:pt x="416182" y="181185"/>
                    </a:lnTo>
                    <a:lnTo>
                      <a:pt x="416182" y="77467"/>
                    </a:lnTo>
                    <a:cubicBezTo>
                      <a:pt x="417695" y="79245"/>
                      <a:pt x="419119" y="81111"/>
                      <a:pt x="420544" y="82889"/>
                    </a:cubicBezTo>
                    <a:cubicBezTo>
                      <a:pt x="456508" y="129993"/>
                      <a:pt x="475470" y="193894"/>
                      <a:pt x="475470" y="267750"/>
                    </a:cubicBezTo>
                    <a:cubicBezTo>
                      <a:pt x="475470" y="306678"/>
                      <a:pt x="470129" y="346138"/>
                      <a:pt x="460069" y="383733"/>
                    </a:cubicBezTo>
                    <a:lnTo>
                      <a:pt x="358496" y="404619"/>
                    </a:lnTo>
                    <a:lnTo>
                      <a:pt x="333569" y="578637"/>
                    </a:lnTo>
                    <a:cubicBezTo>
                      <a:pt x="309712" y="594013"/>
                      <a:pt x="284162" y="603523"/>
                      <a:pt x="257634" y="606722"/>
                    </a:cubicBezTo>
                    <a:lnTo>
                      <a:pt x="257634" y="492428"/>
                    </a:lnTo>
                    <a:lnTo>
                      <a:pt x="297783" y="492428"/>
                    </a:lnTo>
                    <a:lnTo>
                      <a:pt x="297783" y="452789"/>
                    </a:lnTo>
                    <a:lnTo>
                      <a:pt x="257634" y="452789"/>
                    </a:lnTo>
                    <a:lnTo>
                      <a:pt x="257634" y="202604"/>
                    </a:lnTo>
                    <a:lnTo>
                      <a:pt x="337308" y="168565"/>
                    </a:lnTo>
                    <a:close/>
                    <a:moveTo>
                      <a:pt x="138150" y="18276"/>
                    </a:moveTo>
                    <a:lnTo>
                      <a:pt x="138150" y="168565"/>
                    </a:lnTo>
                    <a:lnTo>
                      <a:pt x="217906" y="202604"/>
                    </a:lnTo>
                    <a:lnTo>
                      <a:pt x="217906" y="452789"/>
                    </a:lnTo>
                    <a:lnTo>
                      <a:pt x="177672" y="452789"/>
                    </a:lnTo>
                    <a:lnTo>
                      <a:pt x="177672" y="492428"/>
                    </a:lnTo>
                    <a:lnTo>
                      <a:pt x="217906" y="492428"/>
                    </a:lnTo>
                    <a:lnTo>
                      <a:pt x="217906" y="606722"/>
                    </a:lnTo>
                    <a:cubicBezTo>
                      <a:pt x="191291" y="603523"/>
                      <a:pt x="165744" y="594013"/>
                      <a:pt x="141977" y="578637"/>
                    </a:cubicBezTo>
                    <a:lnTo>
                      <a:pt x="117053" y="404619"/>
                    </a:lnTo>
                    <a:lnTo>
                      <a:pt x="15488" y="383733"/>
                    </a:lnTo>
                    <a:cubicBezTo>
                      <a:pt x="5430" y="346138"/>
                      <a:pt x="0" y="306678"/>
                      <a:pt x="0" y="267750"/>
                    </a:cubicBezTo>
                    <a:cubicBezTo>
                      <a:pt x="0" y="193894"/>
                      <a:pt x="19049" y="129993"/>
                      <a:pt x="55011" y="82889"/>
                    </a:cubicBezTo>
                    <a:cubicBezTo>
                      <a:pt x="56435" y="81111"/>
                      <a:pt x="57859" y="79245"/>
                      <a:pt x="59283" y="77467"/>
                    </a:cubicBezTo>
                    <a:lnTo>
                      <a:pt x="59283" y="181185"/>
                    </a:lnTo>
                    <a:lnTo>
                      <a:pt x="99072" y="181185"/>
                    </a:lnTo>
                    <a:lnTo>
                      <a:pt x="99072" y="40139"/>
                    </a:lnTo>
                    <a:cubicBezTo>
                      <a:pt x="111178" y="31518"/>
                      <a:pt x="124263" y="24231"/>
                      <a:pt x="138150" y="18276"/>
                    </a:cubicBezTo>
                    <a:close/>
                    <a:moveTo>
                      <a:pt x="257634" y="0"/>
                    </a:moveTo>
                    <a:cubicBezTo>
                      <a:pt x="271446" y="889"/>
                      <a:pt x="284813" y="2843"/>
                      <a:pt x="297645" y="5687"/>
                    </a:cubicBezTo>
                    <a:lnTo>
                      <a:pt x="297645" y="142347"/>
                    </a:lnTo>
                    <a:lnTo>
                      <a:pt x="257634" y="159407"/>
                    </a:lnTo>
                    <a:close/>
                    <a:moveTo>
                      <a:pt x="217906" y="0"/>
                    </a:moveTo>
                    <a:lnTo>
                      <a:pt x="217906" y="159407"/>
                    </a:lnTo>
                    <a:lnTo>
                      <a:pt x="177895" y="142347"/>
                    </a:lnTo>
                    <a:lnTo>
                      <a:pt x="177895" y="5687"/>
                    </a:lnTo>
                    <a:cubicBezTo>
                      <a:pt x="190727" y="2843"/>
                      <a:pt x="204005" y="889"/>
                      <a:pt x="2179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38A8B-4188-E272-51C9-EE6A44EE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人工智能高光时刻</a:t>
            </a:r>
          </a:p>
        </p:txBody>
      </p:sp>
      <p:pic>
        <p:nvPicPr>
          <p:cNvPr id="5" name="Picture 2" descr="Garry Kasparov | Biography, Facts, Deep Blue, Chess, &amp; Games | Britannica">
            <a:extLst>
              <a:ext uri="{FF2B5EF4-FFF2-40B4-BE49-F238E27FC236}">
                <a16:creationId xmlns:a16="http://schemas.microsoft.com/office/drawing/2014/main" id="{656B1D36-AF8A-6E86-583E-AF0E9C86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7" y="1514474"/>
            <a:ext cx="45148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96B1C4-9AC8-8F57-7E52-051EB62B79B4}"/>
              </a:ext>
            </a:extLst>
          </p:cNvPr>
          <p:cNvSpPr txBox="1"/>
          <p:nvPr/>
        </p:nvSpPr>
        <p:spPr>
          <a:xfrm>
            <a:off x="2486111" y="471569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1997.5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3EC6D3-6726-6BA2-0C14-E769B0EB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915" y="1514474"/>
            <a:ext cx="4841147" cy="29167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20BC7AA-E609-F490-7EA8-CCADAE8EF6B0}"/>
              </a:ext>
            </a:extLst>
          </p:cNvPr>
          <p:cNvSpPr txBox="1"/>
          <p:nvPr/>
        </p:nvSpPr>
        <p:spPr>
          <a:xfrm>
            <a:off x="9143814" y="468521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2017.5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2260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3E9A8-A4D1-04EE-6EB7-CF775DDC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生活中的人工智能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2EE097-AB00-AC5F-A376-F549AA17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01" y="1729202"/>
            <a:ext cx="4623527" cy="362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3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C736E-73C4-DBA8-6BB0-41BFE17A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E8A501-9B7A-1A5B-7A92-30E90324C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173434"/>
            <a:ext cx="4150139" cy="27667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309710-10BC-54CF-0A16-C0BC5ECE9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8" y="4301186"/>
            <a:ext cx="4154069" cy="20770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E19806-B047-4558-3D5C-0BA63D2DBB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69" r="33608"/>
          <a:stretch/>
        </p:blipFill>
        <p:spPr>
          <a:xfrm>
            <a:off x="6292123" y="3429000"/>
            <a:ext cx="1281026" cy="30569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412729-3D5C-7E5D-A9E4-DE1109AAA6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008" r="24262" b="19048"/>
          <a:stretch/>
        </p:blipFill>
        <p:spPr>
          <a:xfrm>
            <a:off x="8945217" y="1184293"/>
            <a:ext cx="2586383" cy="51296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8BD1033-FD96-BB69-EBCF-AECB12A0C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83" y="1217026"/>
            <a:ext cx="3692506" cy="20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6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0D678-086A-99EC-2361-82D53C4B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什么是人工智能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7717F5-30F5-2BE8-B9E8-5C5789F3F3A6}"/>
              </a:ext>
            </a:extLst>
          </p:cNvPr>
          <p:cNvSpPr txBox="1"/>
          <p:nvPr/>
        </p:nvSpPr>
        <p:spPr>
          <a:xfrm>
            <a:off x="1124778" y="2225934"/>
            <a:ext cx="99813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弱人工智能（</a:t>
            </a:r>
            <a:r>
              <a:rPr lang="en-US" altLang="zh-CN" dirty="0"/>
              <a:t>Narrow AI</a:t>
            </a:r>
            <a:r>
              <a:rPr lang="zh-CN" altLang="en-US" dirty="0"/>
              <a:t>）：完成特定任务的智能系统，图像识别，语音识别，自然语言处理等，目前表现已经超越人类，但是不具备通用的人类智能	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强人工智能（</a:t>
            </a:r>
            <a:r>
              <a:rPr lang="en-US" altLang="zh-CN" dirty="0"/>
              <a:t>General AI</a:t>
            </a:r>
            <a:r>
              <a:rPr lang="zh-CN" altLang="en-US" dirty="0"/>
              <a:t>， </a:t>
            </a:r>
            <a:r>
              <a:rPr lang="en-US" altLang="zh-CN" dirty="0"/>
              <a:t>AGI</a:t>
            </a:r>
            <a:r>
              <a:rPr lang="zh-CN" altLang="en-US" dirty="0"/>
              <a:t>）：在多个不同领域内像人类一样思考和行动，	</a:t>
            </a: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超人工智能（</a:t>
            </a:r>
            <a:r>
              <a:rPr lang="en-US" altLang="zh-CN" dirty="0"/>
              <a:t>Superintelligent AI</a:t>
            </a:r>
            <a:r>
              <a:rPr lang="zh-CN" altLang="en-US" dirty="0"/>
              <a:t>， </a:t>
            </a:r>
            <a:r>
              <a:rPr lang="en-US" altLang="zh-CN" dirty="0"/>
              <a:t>ASI</a:t>
            </a:r>
            <a:r>
              <a:rPr lang="zh-CN" altLang="en-US" dirty="0"/>
              <a:t>）：超越人类所有智能水平的</a:t>
            </a:r>
            <a:r>
              <a:rPr lang="en-US" altLang="zh-CN" dirty="0"/>
              <a:t>AI</a:t>
            </a:r>
            <a:r>
              <a:rPr lang="zh-CN" altLang="en-US" dirty="0"/>
              <a:t>，电影里的很多都是。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B5DF88-C2C8-5387-6193-D96BA4788096}"/>
              </a:ext>
            </a:extLst>
          </p:cNvPr>
          <p:cNvSpPr txBox="1"/>
          <p:nvPr/>
        </p:nvSpPr>
        <p:spPr>
          <a:xfrm>
            <a:off x="1047750" y="139648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计算机系统表现出的智能行为 	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30609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6DF89-E64F-AB5D-2B35-49D4A7B3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人工智能关键技术</a:t>
            </a:r>
          </a:p>
        </p:txBody>
      </p:sp>
      <p:grpSp>
        <p:nvGrpSpPr>
          <p:cNvPr id="4" name="b610509e-c3b6-4dd4-b505-67e1aeb13fe2.source.6.zh-Hans.pptx">
            <a:extLst>
              <a:ext uri="{FF2B5EF4-FFF2-40B4-BE49-F238E27FC236}">
                <a16:creationId xmlns:a16="http://schemas.microsoft.com/office/drawing/2014/main" id="{034AC908-A3F8-E614-C0D6-3EAA76969400}"/>
              </a:ext>
            </a:extLst>
          </p:cNvPr>
          <p:cNvGrpSpPr/>
          <p:nvPr/>
        </p:nvGrpSpPr>
        <p:grpSpPr>
          <a:xfrm>
            <a:off x="673100" y="1130300"/>
            <a:ext cx="10845800" cy="5016500"/>
            <a:chOff x="673100" y="1130300"/>
            <a:chExt cx="10845800" cy="5016500"/>
          </a:xfrm>
        </p:grpSpPr>
        <p:sp>
          <p:nvSpPr>
            <p:cNvPr id="5" name="PictureMisc">
              <a:extLst>
                <a:ext uri="{FF2B5EF4-FFF2-40B4-BE49-F238E27FC236}">
                  <a16:creationId xmlns:a16="http://schemas.microsoft.com/office/drawing/2014/main" id="{ABC6F024-5AFA-6AD6-23D2-6F2F50C2A160}"/>
                </a:ext>
              </a:extLst>
            </p:cNvPr>
            <p:cNvSpPr/>
            <p:nvPr/>
          </p:nvSpPr>
          <p:spPr>
            <a:xfrm>
              <a:off x="673100" y="1130300"/>
              <a:ext cx="10845800" cy="3023214"/>
            </a:xfrm>
            <a:prstGeom prst="rect">
              <a:avLst/>
            </a:prstGeom>
            <a:blipFill>
              <a:blip r:embed="rId2"/>
              <a:stretch>
                <a:fillRect t="-69676" b="-69676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" name="Title">
              <a:extLst>
                <a:ext uri="{FF2B5EF4-FFF2-40B4-BE49-F238E27FC236}">
                  <a16:creationId xmlns:a16="http://schemas.microsoft.com/office/drawing/2014/main" id="{5C263168-72C1-36A0-8798-CA6898C658AD}"/>
                </a:ext>
              </a:extLst>
            </p:cNvPr>
            <p:cNvSpPr/>
            <p:nvPr/>
          </p:nvSpPr>
          <p:spPr>
            <a:xfrm>
              <a:off x="673100" y="1130300"/>
              <a:ext cx="10845800" cy="74544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wrap="square" lIns="91440" tIns="45720" rIns="91440" bIns="45720" anchor="ctr" anchorCtr="1">
              <a:norm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机器学习、深度学习、自然语言处理等核心技术</a:t>
              </a:r>
              <a:endParaRPr lang="en-US" dirty="0"/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E0C7153-2F4A-7389-B582-0640C17102B2}"/>
                </a:ext>
              </a:extLst>
            </p:cNvPr>
            <p:cNvGrpSpPr/>
            <p:nvPr/>
          </p:nvGrpSpPr>
          <p:grpSpPr>
            <a:xfrm>
              <a:off x="673100" y="3140968"/>
              <a:ext cx="1733919" cy="3005832"/>
              <a:chOff x="673100" y="3140968"/>
              <a:chExt cx="1733919" cy="3005832"/>
            </a:xfrm>
          </p:grpSpPr>
          <p:sp>
            <p:nvSpPr>
              <p:cNvPr id="38" name="shape1">
                <a:extLst>
                  <a:ext uri="{FF2B5EF4-FFF2-40B4-BE49-F238E27FC236}">
                    <a16:creationId xmlns:a16="http://schemas.microsoft.com/office/drawing/2014/main" id="{59683940-E717-140C-251D-3D530B1C57B4}"/>
                  </a:ext>
                </a:extLst>
              </p:cNvPr>
              <p:cNvSpPr/>
              <p:nvPr/>
            </p:nvSpPr>
            <p:spPr bwMode="auto">
              <a:xfrm flipV="1">
                <a:off x="1289471" y="3845773"/>
                <a:ext cx="501176" cy="432048"/>
              </a:xfrm>
              <a:prstGeom prst="triangle">
                <a:avLst/>
              </a:pr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IconBackground1">
                <a:extLst>
                  <a:ext uri="{FF2B5EF4-FFF2-40B4-BE49-F238E27FC236}">
                    <a16:creationId xmlns:a16="http://schemas.microsoft.com/office/drawing/2014/main" id="{69EB462A-0B2D-6247-4BD6-DBE9A1DA0971}"/>
                  </a:ext>
                </a:extLst>
              </p:cNvPr>
              <p:cNvSpPr/>
              <p:nvPr/>
            </p:nvSpPr>
            <p:spPr>
              <a:xfrm>
                <a:off x="1055574" y="3140968"/>
                <a:ext cx="968970" cy="96897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con1">
                <a:extLst>
                  <a:ext uri="{FF2B5EF4-FFF2-40B4-BE49-F238E27FC236}">
                    <a16:creationId xmlns:a16="http://schemas.microsoft.com/office/drawing/2014/main" id="{90730B9C-1236-F275-17E4-C7A538C128A8}"/>
                  </a:ext>
                </a:extLst>
              </p:cNvPr>
              <p:cNvSpPr/>
              <p:nvPr/>
            </p:nvSpPr>
            <p:spPr>
              <a:xfrm>
                <a:off x="1391603" y="3430477"/>
                <a:ext cx="296912" cy="389951"/>
              </a:xfrm>
              <a:custGeom>
                <a:avLst/>
                <a:gdLst>
                  <a:gd name="connsiteX0" fmla="*/ 309946 w 462644"/>
                  <a:gd name="connsiteY0" fmla="*/ 87237 h 607614"/>
                  <a:gd name="connsiteX1" fmla="*/ 262847 w 462644"/>
                  <a:gd name="connsiteY1" fmla="*/ 159245 h 607614"/>
                  <a:gd name="connsiteX2" fmla="*/ 190679 w 462644"/>
                  <a:gd name="connsiteY2" fmla="*/ 112250 h 607614"/>
                  <a:gd name="connsiteX3" fmla="*/ 234025 w 462644"/>
                  <a:gd name="connsiteY3" fmla="*/ 34846 h 607614"/>
                  <a:gd name="connsiteX4" fmla="*/ 320622 w 462644"/>
                  <a:gd name="connsiteY4" fmla="*/ 58367 h 607614"/>
                  <a:gd name="connsiteX5" fmla="*/ 318343 w 462644"/>
                  <a:gd name="connsiteY5" fmla="*/ 60643 h 607614"/>
                  <a:gd name="connsiteX6" fmla="*/ 322901 w 462644"/>
                  <a:gd name="connsiteY6" fmla="*/ 65195 h 607614"/>
                  <a:gd name="connsiteX7" fmla="*/ 323660 w 462644"/>
                  <a:gd name="connsiteY7" fmla="*/ 78093 h 607614"/>
                  <a:gd name="connsiteX8" fmla="*/ 322901 w 462644"/>
                  <a:gd name="connsiteY8" fmla="*/ 87198 h 607614"/>
                  <a:gd name="connsiteX9" fmla="*/ 340372 w 462644"/>
                  <a:gd name="connsiteY9" fmla="*/ 79611 h 607614"/>
                  <a:gd name="connsiteX10" fmla="*/ 340372 w 462644"/>
                  <a:gd name="connsiteY10" fmla="*/ 78852 h 607614"/>
                  <a:gd name="connsiteX11" fmla="*/ 343410 w 462644"/>
                  <a:gd name="connsiteY11" fmla="*/ 77335 h 607614"/>
                  <a:gd name="connsiteX12" fmla="*/ 344929 w 462644"/>
                  <a:gd name="connsiteY12" fmla="*/ 75817 h 607614"/>
                  <a:gd name="connsiteX13" fmla="*/ 345689 w 462644"/>
                  <a:gd name="connsiteY13" fmla="*/ 75817 h 607614"/>
                  <a:gd name="connsiteX14" fmla="*/ 355564 w 462644"/>
                  <a:gd name="connsiteY14" fmla="*/ 70506 h 607614"/>
                  <a:gd name="connsiteX15" fmla="*/ 357843 w 462644"/>
                  <a:gd name="connsiteY15" fmla="*/ 75059 h 607614"/>
                  <a:gd name="connsiteX16" fmla="*/ 342651 w 462644"/>
                  <a:gd name="connsiteY16" fmla="*/ 83405 h 607614"/>
                  <a:gd name="connsiteX17" fmla="*/ 342651 w 462644"/>
                  <a:gd name="connsiteY17" fmla="*/ 82646 h 607614"/>
                  <a:gd name="connsiteX18" fmla="*/ 327458 w 462644"/>
                  <a:gd name="connsiteY18" fmla="*/ 90992 h 607614"/>
                  <a:gd name="connsiteX19" fmla="*/ 320622 w 462644"/>
                  <a:gd name="connsiteY19" fmla="*/ 90233 h 607614"/>
                  <a:gd name="connsiteX20" fmla="*/ 319862 w 462644"/>
                  <a:gd name="connsiteY20" fmla="*/ 77335 h 607614"/>
                  <a:gd name="connsiteX21" fmla="*/ 319862 w 462644"/>
                  <a:gd name="connsiteY21" fmla="*/ 67471 h 607614"/>
                  <a:gd name="connsiteX22" fmla="*/ 315304 w 462644"/>
                  <a:gd name="connsiteY22" fmla="*/ 62919 h 607614"/>
                  <a:gd name="connsiteX23" fmla="*/ 304670 w 462644"/>
                  <a:gd name="connsiteY23" fmla="*/ 70506 h 607614"/>
                  <a:gd name="connsiteX24" fmla="*/ 306189 w 462644"/>
                  <a:gd name="connsiteY24" fmla="*/ 77335 h 607614"/>
                  <a:gd name="connsiteX25" fmla="*/ 191487 w 462644"/>
                  <a:gd name="connsiteY25" fmla="*/ 101614 h 607614"/>
                  <a:gd name="connsiteX26" fmla="*/ 189208 w 462644"/>
                  <a:gd name="connsiteY26" fmla="*/ 93268 h 607614"/>
                  <a:gd name="connsiteX27" fmla="*/ 173256 w 462644"/>
                  <a:gd name="connsiteY27" fmla="*/ 90233 h 607614"/>
                  <a:gd name="connsiteX28" fmla="*/ 108631 w 462644"/>
                  <a:gd name="connsiteY28" fmla="*/ 0 h 607614"/>
                  <a:gd name="connsiteX29" fmla="*/ 119266 w 462644"/>
                  <a:gd name="connsiteY29" fmla="*/ 21999 h 607614"/>
                  <a:gd name="connsiteX30" fmla="*/ 89640 w 462644"/>
                  <a:gd name="connsiteY30" fmla="*/ 37170 h 607614"/>
                  <a:gd name="connsiteX31" fmla="*/ 107112 w 462644"/>
                  <a:gd name="connsiteY31" fmla="*/ 53100 h 607614"/>
                  <a:gd name="connsiteX32" fmla="*/ 227898 w 462644"/>
                  <a:gd name="connsiteY32" fmla="*/ 177505 h 607614"/>
                  <a:gd name="connsiteX33" fmla="*/ 237014 w 462644"/>
                  <a:gd name="connsiteY33" fmla="*/ 184332 h 607614"/>
                  <a:gd name="connsiteX34" fmla="*/ 290949 w 462644"/>
                  <a:gd name="connsiteY34" fmla="*/ 179022 h 607614"/>
                  <a:gd name="connsiteX35" fmla="*/ 300065 w 462644"/>
                  <a:gd name="connsiteY35" fmla="*/ 180539 h 607614"/>
                  <a:gd name="connsiteX36" fmla="*/ 368435 w 462644"/>
                  <a:gd name="connsiteY36" fmla="*/ 181298 h 607614"/>
                  <a:gd name="connsiteX37" fmla="*/ 401860 w 462644"/>
                  <a:gd name="connsiteY37" fmla="*/ 125923 h 607614"/>
                  <a:gd name="connsiteX38" fmla="*/ 439083 w 462644"/>
                  <a:gd name="connsiteY38" fmla="*/ 103924 h 607614"/>
                  <a:gd name="connsiteX39" fmla="*/ 461873 w 462644"/>
                  <a:gd name="connsiteY39" fmla="*/ 140335 h 607614"/>
                  <a:gd name="connsiteX40" fmla="*/ 398061 w 462644"/>
                  <a:gd name="connsiteY40" fmla="*/ 235156 h 607614"/>
                  <a:gd name="connsiteX41" fmla="*/ 340327 w 462644"/>
                  <a:gd name="connsiteY41" fmla="*/ 249569 h 607614"/>
                  <a:gd name="connsiteX42" fmla="*/ 335010 w 462644"/>
                  <a:gd name="connsiteY42" fmla="*/ 248811 h 607614"/>
                  <a:gd name="connsiteX43" fmla="*/ 354001 w 462644"/>
                  <a:gd name="connsiteY43" fmla="*/ 465762 h 607614"/>
                  <a:gd name="connsiteX44" fmla="*/ 298546 w 462644"/>
                  <a:gd name="connsiteY44" fmla="*/ 462727 h 607614"/>
                  <a:gd name="connsiteX45" fmla="*/ 298546 w 462644"/>
                  <a:gd name="connsiteY45" fmla="*/ 465762 h 607614"/>
                  <a:gd name="connsiteX46" fmla="*/ 322095 w 462644"/>
                  <a:gd name="connsiteY46" fmla="*/ 475623 h 607614"/>
                  <a:gd name="connsiteX47" fmla="*/ 368435 w 462644"/>
                  <a:gd name="connsiteY47" fmla="*/ 491553 h 607614"/>
                  <a:gd name="connsiteX48" fmla="*/ 396542 w 462644"/>
                  <a:gd name="connsiteY48" fmla="*/ 525689 h 607614"/>
                  <a:gd name="connsiteX49" fmla="*/ 366156 w 462644"/>
                  <a:gd name="connsiteY49" fmla="*/ 552997 h 607614"/>
                  <a:gd name="connsiteX50" fmla="*/ 363117 w 462644"/>
                  <a:gd name="connsiteY50" fmla="*/ 552997 h 607614"/>
                  <a:gd name="connsiteX51" fmla="*/ 297027 w 462644"/>
                  <a:gd name="connsiteY51" fmla="*/ 532516 h 607614"/>
                  <a:gd name="connsiteX52" fmla="*/ 262842 w 462644"/>
                  <a:gd name="connsiteY52" fmla="*/ 518861 h 607614"/>
                  <a:gd name="connsiteX53" fmla="*/ 240052 w 462644"/>
                  <a:gd name="connsiteY53" fmla="*/ 490794 h 607614"/>
                  <a:gd name="connsiteX54" fmla="*/ 234735 w 462644"/>
                  <a:gd name="connsiteY54" fmla="*/ 458934 h 607614"/>
                  <a:gd name="connsiteX55" fmla="*/ 228657 w 462644"/>
                  <a:gd name="connsiteY55" fmla="*/ 458934 h 607614"/>
                  <a:gd name="connsiteX56" fmla="*/ 227898 w 462644"/>
                  <a:gd name="connsiteY56" fmla="*/ 459693 h 607614"/>
                  <a:gd name="connsiteX57" fmla="*/ 209666 w 462644"/>
                  <a:gd name="connsiteY57" fmla="*/ 526447 h 607614"/>
                  <a:gd name="connsiteX58" fmla="*/ 207387 w 462644"/>
                  <a:gd name="connsiteY58" fmla="*/ 534791 h 607614"/>
                  <a:gd name="connsiteX59" fmla="*/ 206627 w 462644"/>
                  <a:gd name="connsiteY59" fmla="*/ 537067 h 607614"/>
                  <a:gd name="connsiteX60" fmla="*/ 234735 w 462644"/>
                  <a:gd name="connsiteY60" fmla="*/ 545411 h 607614"/>
                  <a:gd name="connsiteX61" fmla="*/ 261323 w 462644"/>
                  <a:gd name="connsiteY61" fmla="*/ 538584 h 607614"/>
                  <a:gd name="connsiteX62" fmla="*/ 285632 w 462644"/>
                  <a:gd name="connsiteY62" fmla="*/ 574995 h 607614"/>
                  <a:gd name="connsiteX63" fmla="*/ 263602 w 462644"/>
                  <a:gd name="connsiteY63" fmla="*/ 602304 h 607614"/>
                  <a:gd name="connsiteX64" fmla="*/ 239293 w 462644"/>
                  <a:gd name="connsiteY64" fmla="*/ 607614 h 607614"/>
                  <a:gd name="connsiteX65" fmla="*/ 171683 w 462644"/>
                  <a:gd name="connsiteY65" fmla="*/ 589408 h 607614"/>
                  <a:gd name="connsiteX66" fmla="*/ 148134 w 462644"/>
                  <a:gd name="connsiteY66" fmla="*/ 517344 h 607614"/>
                  <a:gd name="connsiteX67" fmla="*/ 149653 w 462644"/>
                  <a:gd name="connsiteY67" fmla="*/ 510517 h 607614"/>
                  <a:gd name="connsiteX68" fmla="*/ 164086 w 462644"/>
                  <a:gd name="connsiteY68" fmla="*/ 459693 h 607614"/>
                  <a:gd name="connsiteX69" fmla="*/ 75966 w 462644"/>
                  <a:gd name="connsiteY69" fmla="*/ 467279 h 607614"/>
                  <a:gd name="connsiteX70" fmla="*/ 210426 w 462644"/>
                  <a:gd name="connsiteY70" fmla="*/ 235915 h 607614"/>
                  <a:gd name="connsiteX71" fmla="*/ 202069 w 462644"/>
                  <a:gd name="connsiteY71" fmla="*/ 233639 h 607614"/>
                  <a:gd name="connsiteX72" fmla="*/ 50897 w 462644"/>
                  <a:gd name="connsiteY72" fmla="*/ 78133 h 607614"/>
                  <a:gd name="connsiteX73" fmla="*/ 49378 w 462644"/>
                  <a:gd name="connsiteY73" fmla="*/ 56893 h 607614"/>
                  <a:gd name="connsiteX74" fmla="*/ 11395 w 462644"/>
                  <a:gd name="connsiteY74" fmla="*/ 76615 h 607614"/>
                  <a:gd name="connsiteX75" fmla="*/ 0 w 462644"/>
                  <a:gd name="connsiteY75" fmla="*/ 54617 h 60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462644" h="607614">
                    <a:moveTo>
                      <a:pt x="309946" y="87237"/>
                    </a:moveTo>
                    <a:cubicBezTo>
                      <a:pt x="316783" y="119830"/>
                      <a:pt x="296272" y="151665"/>
                      <a:pt x="262847" y="159245"/>
                    </a:cubicBezTo>
                    <a:cubicBezTo>
                      <a:pt x="230181" y="166067"/>
                      <a:pt x="198276" y="144844"/>
                      <a:pt x="190679" y="112250"/>
                    </a:cubicBezTo>
                    <a:close/>
                    <a:moveTo>
                      <a:pt x="234025" y="34846"/>
                    </a:moveTo>
                    <a:lnTo>
                      <a:pt x="320622" y="58367"/>
                    </a:lnTo>
                    <a:lnTo>
                      <a:pt x="318343" y="60643"/>
                    </a:lnTo>
                    <a:cubicBezTo>
                      <a:pt x="319862" y="61401"/>
                      <a:pt x="322141" y="63678"/>
                      <a:pt x="322901" y="65195"/>
                    </a:cubicBezTo>
                    <a:cubicBezTo>
                      <a:pt x="325179" y="68989"/>
                      <a:pt x="325179" y="73541"/>
                      <a:pt x="323660" y="78093"/>
                    </a:cubicBezTo>
                    <a:cubicBezTo>
                      <a:pt x="321381" y="82646"/>
                      <a:pt x="321381" y="86439"/>
                      <a:pt x="322901" y="87198"/>
                    </a:cubicBezTo>
                    <a:cubicBezTo>
                      <a:pt x="325179" y="88716"/>
                      <a:pt x="332776" y="85681"/>
                      <a:pt x="340372" y="79611"/>
                    </a:cubicBezTo>
                    <a:lnTo>
                      <a:pt x="340372" y="78852"/>
                    </a:lnTo>
                    <a:lnTo>
                      <a:pt x="343410" y="77335"/>
                    </a:lnTo>
                    <a:cubicBezTo>
                      <a:pt x="343410" y="76576"/>
                      <a:pt x="344170" y="76576"/>
                      <a:pt x="344929" y="75817"/>
                    </a:cubicBezTo>
                    <a:lnTo>
                      <a:pt x="345689" y="75817"/>
                    </a:lnTo>
                    <a:lnTo>
                      <a:pt x="355564" y="70506"/>
                    </a:lnTo>
                    <a:lnTo>
                      <a:pt x="357843" y="75059"/>
                    </a:lnTo>
                    <a:lnTo>
                      <a:pt x="342651" y="83405"/>
                    </a:lnTo>
                    <a:lnTo>
                      <a:pt x="342651" y="82646"/>
                    </a:lnTo>
                    <a:cubicBezTo>
                      <a:pt x="337333" y="87198"/>
                      <a:pt x="332016" y="90233"/>
                      <a:pt x="327458" y="90992"/>
                    </a:cubicBezTo>
                    <a:cubicBezTo>
                      <a:pt x="325179" y="91751"/>
                      <a:pt x="322901" y="90992"/>
                      <a:pt x="320622" y="90233"/>
                    </a:cubicBezTo>
                    <a:cubicBezTo>
                      <a:pt x="317583" y="87957"/>
                      <a:pt x="317583" y="83405"/>
                      <a:pt x="319862" y="77335"/>
                    </a:cubicBezTo>
                    <a:cubicBezTo>
                      <a:pt x="321381" y="73541"/>
                      <a:pt x="321381" y="69747"/>
                      <a:pt x="319862" y="67471"/>
                    </a:cubicBezTo>
                    <a:cubicBezTo>
                      <a:pt x="318343" y="65195"/>
                      <a:pt x="316824" y="63678"/>
                      <a:pt x="315304" y="62919"/>
                    </a:cubicBezTo>
                    <a:lnTo>
                      <a:pt x="304670" y="70506"/>
                    </a:lnTo>
                    <a:lnTo>
                      <a:pt x="306189" y="77335"/>
                    </a:lnTo>
                    <a:lnTo>
                      <a:pt x="191487" y="101614"/>
                    </a:lnTo>
                    <a:lnTo>
                      <a:pt x="189208" y="93268"/>
                    </a:lnTo>
                    <a:lnTo>
                      <a:pt x="173256" y="90233"/>
                    </a:lnTo>
                    <a:close/>
                    <a:moveTo>
                      <a:pt x="108631" y="0"/>
                    </a:moveTo>
                    <a:lnTo>
                      <a:pt x="119266" y="21999"/>
                    </a:lnTo>
                    <a:lnTo>
                      <a:pt x="89640" y="37170"/>
                    </a:lnTo>
                    <a:cubicBezTo>
                      <a:pt x="97236" y="39446"/>
                      <a:pt x="103314" y="45514"/>
                      <a:pt x="107112" y="53100"/>
                    </a:cubicBezTo>
                    <a:cubicBezTo>
                      <a:pt x="132181" y="110751"/>
                      <a:pt x="173202" y="152472"/>
                      <a:pt x="227898" y="177505"/>
                    </a:cubicBezTo>
                    <a:cubicBezTo>
                      <a:pt x="231696" y="179022"/>
                      <a:pt x="233975" y="181298"/>
                      <a:pt x="237014" y="184332"/>
                    </a:cubicBezTo>
                    <a:cubicBezTo>
                      <a:pt x="252207" y="172195"/>
                      <a:pt x="274997" y="170678"/>
                      <a:pt x="290949" y="179022"/>
                    </a:cubicBezTo>
                    <a:cubicBezTo>
                      <a:pt x="293988" y="179022"/>
                      <a:pt x="297027" y="179022"/>
                      <a:pt x="300065" y="180539"/>
                    </a:cubicBezTo>
                    <a:cubicBezTo>
                      <a:pt x="328932" y="189642"/>
                      <a:pt x="352482" y="190401"/>
                      <a:pt x="368435" y="181298"/>
                    </a:cubicBezTo>
                    <a:cubicBezTo>
                      <a:pt x="383628" y="172954"/>
                      <a:pt x="395023" y="153990"/>
                      <a:pt x="401860" y="125923"/>
                    </a:cubicBezTo>
                    <a:cubicBezTo>
                      <a:pt x="405658" y="109993"/>
                      <a:pt x="422370" y="99373"/>
                      <a:pt x="439083" y="103924"/>
                    </a:cubicBezTo>
                    <a:cubicBezTo>
                      <a:pt x="455036" y="107717"/>
                      <a:pt x="465671" y="124405"/>
                      <a:pt x="461873" y="140335"/>
                    </a:cubicBezTo>
                    <a:cubicBezTo>
                      <a:pt x="450478" y="185849"/>
                      <a:pt x="429207" y="217709"/>
                      <a:pt x="398061" y="235156"/>
                    </a:cubicBezTo>
                    <a:cubicBezTo>
                      <a:pt x="381349" y="244259"/>
                      <a:pt x="361598" y="249569"/>
                      <a:pt x="340327" y="249569"/>
                    </a:cubicBezTo>
                    <a:cubicBezTo>
                      <a:pt x="338808" y="249569"/>
                      <a:pt x="336529" y="248811"/>
                      <a:pt x="335010" y="248811"/>
                    </a:cubicBezTo>
                    <a:lnTo>
                      <a:pt x="354001" y="465762"/>
                    </a:lnTo>
                    <a:lnTo>
                      <a:pt x="298546" y="462727"/>
                    </a:lnTo>
                    <a:cubicBezTo>
                      <a:pt x="298546" y="464244"/>
                      <a:pt x="298546" y="465003"/>
                      <a:pt x="298546" y="465762"/>
                    </a:cubicBezTo>
                    <a:cubicBezTo>
                      <a:pt x="306902" y="468796"/>
                      <a:pt x="314499" y="472589"/>
                      <a:pt x="322095" y="475623"/>
                    </a:cubicBezTo>
                    <a:cubicBezTo>
                      <a:pt x="338808" y="483209"/>
                      <a:pt x="355520" y="490794"/>
                      <a:pt x="368435" y="491553"/>
                    </a:cubicBezTo>
                    <a:cubicBezTo>
                      <a:pt x="385907" y="493070"/>
                      <a:pt x="398061" y="508241"/>
                      <a:pt x="396542" y="525689"/>
                    </a:cubicBezTo>
                    <a:cubicBezTo>
                      <a:pt x="395023" y="541619"/>
                      <a:pt x="382109" y="552997"/>
                      <a:pt x="366156" y="552997"/>
                    </a:cubicBezTo>
                    <a:cubicBezTo>
                      <a:pt x="365396" y="552997"/>
                      <a:pt x="363877" y="552997"/>
                      <a:pt x="363117" y="552997"/>
                    </a:cubicBezTo>
                    <a:cubicBezTo>
                      <a:pt x="340327" y="550721"/>
                      <a:pt x="318297" y="541619"/>
                      <a:pt x="297027" y="532516"/>
                    </a:cubicBezTo>
                    <a:cubicBezTo>
                      <a:pt x="284872" y="526447"/>
                      <a:pt x="272718" y="521137"/>
                      <a:pt x="262842" y="518861"/>
                    </a:cubicBezTo>
                    <a:cubicBezTo>
                      <a:pt x="249928" y="515069"/>
                      <a:pt x="240812" y="504449"/>
                      <a:pt x="240052" y="490794"/>
                    </a:cubicBezTo>
                    <a:cubicBezTo>
                      <a:pt x="239293" y="480933"/>
                      <a:pt x="237014" y="470313"/>
                      <a:pt x="234735" y="458934"/>
                    </a:cubicBezTo>
                    <a:lnTo>
                      <a:pt x="228657" y="458934"/>
                    </a:lnTo>
                    <a:cubicBezTo>
                      <a:pt x="227898" y="458934"/>
                      <a:pt x="227898" y="459693"/>
                      <a:pt x="227898" y="459693"/>
                    </a:cubicBezTo>
                    <a:cubicBezTo>
                      <a:pt x="221820" y="481691"/>
                      <a:pt x="215743" y="503690"/>
                      <a:pt x="209666" y="526447"/>
                    </a:cubicBezTo>
                    <a:cubicBezTo>
                      <a:pt x="208906" y="529481"/>
                      <a:pt x="208147" y="531757"/>
                      <a:pt x="207387" y="534791"/>
                    </a:cubicBezTo>
                    <a:cubicBezTo>
                      <a:pt x="206627" y="535550"/>
                      <a:pt x="206627" y="536309"/>
                      <a:pt x="206627" y="537067"/>
                    </a:cubicBezTo>
                    <a:cubicBezTo>
                      <a:pt x="216503" y="541619"/>
                      <a:pt x="227898" y="544653"/>
                      <a:pt x="234735" y="545411"/>
                    </a:cubicBezTo>
                    <a:cubicBezTo>
                      <a:pt x="242331" y="539343"/>
                      <a:pt x="251447" y="536309"/>
                      <a:pt x="261323" y="538584"/>
                    </a:cubicBezTo>
                    <a:cubicBezTo>
                      <a:pt x="278035" y="542377"/>
                      <a:pt x="288670" y="558307"/>
                      <a:pt x="285632" y="574995"/>
                    </a:cubicBezTo>
                    <a:cubicBezTo>
                      <a:pt x="282593" y="587133"/>
                      <a:pt x="274997" y="596994"/>
                      <a:pt x="263602" y="602304"/>
                    </a:cubicBezTo>
                    <a:cubicBezTo>
                      <a:pt x="256765" y="606097"/>
                      <a:pt x="248409" y="607614"/>
                      <a:pt x="239293" y="607614"/>
                    </a:cubicBezTo>
                    <a:cubicBezTo>
                      <a:pt x="212705" y="607614"/>
                      <a:pt x="182318" y="594718"/>
                      <a:pt x="171683" y="589408"/>
                    </a:cubicBezTo>
                    <a:cubicBezTo>
                      <a:pt x="132181" y="570444"/>
                      <a:pt x="144335" y="530240"/>
                      <a:pt x="148134" y="517344"/>
                    </a:cubicBezTo>
                    <a:cubicBezTo>
                      <a:pt x="148893" y="515069"/>
                      <a:pt x="149653" y="512793"/>
                      <a:pt x="149653" y="510517"/>
                    </a:cubicBezTo>
                    <a:cubicBezTo>
                      <a:pt x="154211" y="493829"/>
                      <a:pt x="159528" y="476381"/>
                      <a:pt x="164086" y="459693"/>
                    </a:cubicBezTo>
                    <a:lnTo>
                      <a:pt x="75966" y="467279"/>
                    </a:lnTo>
                    <a:lnTo>
                      <a:pt x="210426" y="235915"/>
                    </a:lnTo>
                    <a:cubicBezTo>
                      <a:pt x="207387" y="235915"/>
                      <a:pt x="205108" y="235156"/>
                      <a:pt x="202069" y="233639"/>
                    </a:cubicBezTo>
                    <a:cubicBezTo>
                      <a:pt x="132940" y="201779"/>
                      <a:pt x="82043" y="149438"/>
                      <a:pt x="50897" y="78133"/>
                    </a:cubicBezTo>
                    <a:cubicBezTo>
                      <a:pt x="47859" y="71306"/>
                      <a:pt x="47859" y="63720"/>
                      <a:pt x="49378" y="56893"/>
                    </a:cubicBezTo>
                    <a:lnTo>
                      <a:pt x="11395" y="76615"/>
                    </a:lnTo>
                    <a:lnTo>
                      <a:pt x="0" y="546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Bullet1">
                <a:extLst>
                  <a:ext uri="{FF2B5EF4-FFF2-40B4-BE49-F238E27FC236}">
                    <a16:creationId xmlns:a16="http://schemas.microsoft.com/office/drawing/2014/main" id="{40FA8F73-9A39-7B9D-E11B-897D3F6EEDDD}"/>
                  </a:ext>
                </a:extLst>
              </p:cNvPr>
              <p:cNvSpPr txBox="1"/>
              <p:nvPr/>
            </p:nvSpPr>
            <p:spPr>
              <a:xfrm>
                <a:off x="673100" y="4362996"/>
                <a:ext cx="1733919" cy="51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机器学习技术</a:t>
                </a:r>
                <a:endParaRPr lang="en-US" dirty="0"/>
              </a:p>
            </p:txBody>
          </p:sp>
          <p:sp>
            <p:nvSpPr>
              <p:cNvPr id="42" name="Text1">
                <a:extLst>
                  <a:ext uri="{FF2B5EF4-FFF2-40B4-BE49-F238E27FC236}">
                    <a16:creationId xmlns:a16="http://schemas.microsoft.com/office/drawing/2014/main" id="{5FCF8D22-3657-5BAC-894E-C8284AE9EAD0}"/>
                  </a:ext>
                </a:extLst>
              </p:cNvPr>
              <p:cNvSpPr txBox="1"/>
              <p:nvPr/>
            </p:nvSpPr>
            <p:spPr>
              <a:xfrm>
                <a:off x="673100" y="4881572"/>
                <a:ext cx="1733919" cy="126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人工智能的基础，通过算法让计算机模拟人类学习过程</a:t>
                </a:r>
                <a:endParaRPr lang="en-US" dirty="0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C6A84B8-782C-D1E5-9F8F-36773F6C3BC4}"/>
                </a:ext>
              </a:extLst>
            </p:cNvPr>
            <p:cNvGrpSpPr/>
            <p:nvPr/>
          </p:nvGrpSpPr>
          <p:grpSpPr>
            <a:xfrm>
              <a:off x="2495476" y="3140968"/>
              <a:ext cx="1733919" cy="3005832"/>
              <a:chOff x="2495476" y="3140968"/>
              <a:chExt cx="1733919" cy="3005832"/>
            </a:xfrm>
          </p:grpSpPr>
          <p:sp>
            <p:nvSpPr>
              <p:cNvPr id="33" name="shape2">
                <a:extLst>
                  <a:ext uri="{FF2B5EF4-FFF2-40B4-BE49-F238E27FC236}">
                    <a16:creationId xmlns:a16="http://schemas.microsoft.com/office/drawing/2014/main" id="{CD468852-A597-A3CF-7825-0EE79043E9CB}"/>
                  </a:ext>
                </a:extLst>
              </p:cNvPr>
              <p:cNvSpPr/>
              <p:nvPr/>
            </p:nvSpPr>
            <p:spPr bwMode="auto">
              <a:xfrm flipV="1">
                <a:off x="3111847" y="3845773"/>
                <a:ext cx="501176" cy="432048"/>
              </a:xfrm>
              <a:prstGeom prst="triangl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IconBackground2">
                <a:extLst>
                  <a:ext uri="{FF2B5EF4-FFF2-40B4-BE49-F238E27FC236}">
                    <a16:creationId xmlns:a16="http://schemas.microsoft.com/office/drawing/2014/main" id="{229B2812-325A-195D-0034-EB5F3BA3A67B}"/>
                  </a:ext>
                </a:extLst>
              </p:cNvPr>
              <p:cNvSpPr/>
              <p:nvPr/>
            </p:nvSpPr>
            <p:spPr>
              <a:xfrm>
                <a:off x="2877950" y="3140968"/>
                <a:ext cx="968970" cy="96897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Icon2">
                <a:extLst>
                  <a:ext uri="{FF2B5EF4-FFF2-40B4-BE49-F238E27FC236}">
                    <a16:creationId xmlns:a16="http://schemas.microsoft.com/office/drawing/2014/main" id="{1FF1F836-53BD-125B-9675-9D344EF98806}"/>
                  </a:ext>
                </a:extLst>
              </p:cNvPr>
              <p:cNvSpPr/>
              <p:nvPr/>
            </p:nvSpPr>
            <p:spPr>
              <a:xfrm>
                <a:off x="3167460" y="3430772"/>
                <a:ext cx="389951" cy="389363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  <a:gd name="connsiteX40" fmla="*/ 325000 h 606722"/>
                  <a:gd name="connsiteY40" fmla="*/ 325000 h 606722"/>
                  <a:gd name="connsiteX41" fmla="*/ 325000 h 606722"/>
                  <a:gd name="connsiteY41" fmla="*/ 325000 h 606722"/>
                  <a:gd name="connsiteX42" fmla="*/ 325000 h 606722"/>
                  <a:gd name="connsiteY42" fmla="*/ 325000 h 606722"/>
                  <a:gd name="connsiteX43" fmla="*/ 325000 h 606722"/>
                  <a:gd name="connsiteY43" fmla="*/ 325000 h 606722"/>
                  <a:gd name="connsiteX44" fmla="*/ 325000 h 606722"/>
                  <a:gd name="connsiteY44" fmla="*/ 325000 h 606722"/>
                  <a:gd name="connsiteX45" fmla="*/ 325000 h 606722"/>
                  <a:gd name="connsiteY45" fmla="*/ 325000 h 606722"/>
                  <a:gd name="connsiteX46" fmla="*/ 325000 h 606722"/>
                  <a:gd name="connsiteY46" fmla="*/ 325000 h 606722"/>
                  <a:gd name="connsiteX47" fmla="*/ 325000 h 606722"/>
                  <a:gd name="connsiteY47" fmla="*/ 325000 h 606722"/>
                  <a:gd name="connsiteX48" fmla="*/ 325000 h 606722"/>
                  <a:gd name="connsiteY48" fmla="*/ 325000 h 606722"/>
                  <a:gd name="connsiteX49" fmla="*/ 325000 h 606722"/>
                  <a:gd name="connsiteY49" fmla="*/ 325000 h 606722"/>
                  <a:gd name="connsiteX50" fmla="*/ 325000 h 606722"/>
                  <a:gd name="connsiteY50" fmla="*/ 325000 h 606722"/>
                  <a:gd name="connsiteX51" fmla="*/ 325000 h 606722"/>
                  <a:gd name="connsiteY51" fmla="*/ 325000 h 606722"/>
                  <a:gd name="connsiteX52" fmla="*/ 325000 h 606722"/>
                  <a:gd name="connsiteY52" fmla="*/ 325000 h 606722"/>
                  <a:gd name="connsiteX53" fmla="*/ 325000 h 606722"/>
                  <a:gd name="connsiteY53" fmla="*/ 325000 h 606722"/>
                  <a:gd name="connsiteX54" fmla="*/ 325000 h 606722"/>
                  <a:gd name="connsiteY54" fmla="*/ 325000 h 606722"/>
                  <a:gd name="connsiteX55" fmla="*/ 325000 h 606722"/>
                  <a:gd name="connsiteY55" fmla="*/ 325000 h 606722"/>
                  <a:gd name="connsiteX56" fmla="*/ 325000 h 606722"/>
                  <a:gd name="connsiteY56" fmla="*/ 325000 h 606722"/>
                  <a:gd name="connsiteX57" fmla="*/ 325000 h 606722"/>
                  <a:gd name="connsiteY57" fmla="*/ 325000 h 606722"/>
                  <a:gd name="connsiteX58" fmla="*/ 325000 h 606722"/>
                  <a:gd name="connsiteY58" fmla="*/ 325000 h 606722"/>
                  <a:gd name="connsiteX59" fmla="*/ 325000 h 606722"/>
                  <a:gd name="connsiteY59" fmla="*/ 325000 h 606722"/>
                  <a:gd name="connsiteX60" fmla="*/ 325000 h 606722"/>
                  <a:gd name="connsiteY60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608133" h="607216">
                    <a:moveTo>
                      <a:pt x="19408" y="313281"/>
                    </a:moveTo>
                    <a:lnTo>
                      <a:pt x="19408" y="587840"/>
                    </a:lnTo>
                    <a:lnTo>
                      <a:pt x="406596" y="587840"/>
                    </a:lnTo>
                    <a:lnTo>
                      <a:pt x="406596" y="313281"/>
                    </a:lnTo>
                    <a:close/>
                    <a:moveTo>
                      <a:pt x="9704" y="293905"/>
                    </a:moveTo>
                    <a:lnTo>
                      <a:pt x="416300" y="293905"/>
                    </a:lnTo>
                    <a:cubicBezTo>
                      <a:pt x="421734" y="293905"/>
                      <a:pt x="426004" y="298265"/>
                      <a:pt x="426004" y="303593"/>
                    </a:cubicBezTo>
                    <a:lnTo>
                      <a:pt x="426004" y="597528"/>
                    </a:lnTo>
                    <a:cubicBezTo>
                      <a:pt x="426004" y="602856"/>
                      <a:pt x="421734" y="607216"/>
                      <a:pt x="416300" y="607216"/>
                    </a:cubicBezTo>
                    <a:lnTo>
                      <a:pt x="9704" y="607216"/>
                    </a:lnTo>
                    <a:cubicBezTo>
                      <a:pt x="4367" y="607216"/>
                      <a:pt x="0" y="602856"/>
                      <a:pt x="0" y="597528"/>
                    </a:cubicBezTo>
                    <a:lnTo>
                      <a:pt x="0" y="303593"/>
                    </a:lnTo>
                    <a:cubicBezTo>
                      <a:pt x="0" y="298265"/>
                      <a:pt x="4367" y="293905"/>
                      <a:pt x="9704" y="293905"/>
                    </a:cubicBezTo>
                    <a:close/>
                    <a:moveTo>
                      <a:pt x="70321" y="195890"/>
                    </a:moveTo>
                    <a:lnTo>
                      <a:pt x="477056" y="195890"/>
                    </a:lnTo>
                    <a:cubicBezTo>
                      <a:pt x="482394" y="195890"/>
                      <a:pt x="486761" y="200251"/>
                      <a:pt x="486761" y="205580"/>
                    </a:cubicBezTo>
                    <a:lnTo>
                      <a:pt x="486761" y="499581"/>
                    </a:lnTo>
                    <a:cubicBezTo>
                      <a:pt x="486761" y="504910"/>
                      <a:pt x="482394" y="509271"/>
                      <a:pt x="477056" y="509271"/>
                    </a:cubicBezTo>
                    <a:lnTo>
                      <a:pt x="455123" y="509271"/>
                    </a:lnTo>
                    <a:cubicBezTo>
                      <a:pt x="449785" y="509271"/>
                      <a:pt x="445418" y="504910"/>
                      <a:pt x="445418" y="499581"/>
                    </a:cubicBezTo>
                    <a:cubicBezTo>
                      <a:pt x="445418" y="494154"/>
                      <a:pt x="449785" y="489891"/>
                      <a:pt x="455123" y="489891"/>
                    </a:cubicBezTo>
                    <a:lnTo>
                      <a:pt x="467351" y="489891"/>
                    </a:lnTo>
                    <a:lnTo>
                      <a:pt x="467351" y="215270"/>
                    </a:lnTo>
                    <a:lnTo>
                      <a:pt x="80026" y="215270"/>
                    </a:lnTo>
                    <a:lnTo>
                      <a:pt x="80026" y="264787"/>
                    </a:lnTo>
                    <a:cubicBezTo>
                      <a:pt x="80026" y="270214"/>
                      <a:pt x="75756" y="274478"/>
                      <a:pt x="70321" y="274478"/>
                    </a:cubicBezTo>
                    <a:cubicBezTo>
                      <a:pt x="64983" y="274478"/>
                      <a:pt x="60616" y="270214"/>
                      <a:pt x="60616" y="264787"/>
                    </a:cubicBezTo>
                    <a:lnTo>
                      <a:pt x="60616" y="205580"/>
                    </a:lnTo>
                    <a:cubicBezTo>
                      <a:pt x="60616" y="200251"/>
                      <a:pt x="64983" y="195890"/>
                      <a:pt x="70321" y="195890"/>
                    </a:cubicBezTo>
                    <a:close/>
                    <a:moveTo>
                      <a:pt x="131077" y="97945"/>
                    </a:moveTo>
                    <a:lnTo>
                      <a:pt x="537673" y="97945"/>
                    </a:lnTo>
                    <a:cubicBezTo>
                      <a:pt x="543010" y="97945"/>
                      <a:pt x="547377" y="102305"/>
                      <a:pt x="547377" y="107634"/>
                    </a:cubicBezTo>
                    <a:lnTo>
                      <a:pt x="547377" y="401496"/>
                    </a:lnTo>
                    <a:cubicBezTo>
                      <a:pt x="547377" y="406922"/>
                      <a:pt x="543010" y="411185"/>
                      <a:pt x="537673" y="411185"/>
                    </a:cubicBezTo>
                    <a:lnTo>
                      <a:pt x="515839" y="411185"/>
                    </a:lnTo>
                    <a:cubicBezTo>
                      <a:pt x="510502" y="411185"/>
                      <a:pt x="506135" y="406922"/>
                      <a:pt x="506135" y="401496"/>
                    </a:cubicBezTo>
                    <a:cubicBezTo>
                      <a:pt x="506135" y="396167"/>
                      <a:pt x="510502" y="391807"/>
                      <a:pt x="515839" y="391807"/>
                    </a:cubicBezTo>
                    <a:lnTo>
                      <a:pt x="527969" y="391807"/>
                    </a:lnTo>
                    <a:lnTo>
                      <a:pt x="527969" y="117323"/>
                    </a:lnTo>
                    <a:lnTo>
                      <a:pt x="140781" y="117323"/>
                    </a:lnTo>
                    <a:lnTo>
                      <a:pt x="140781" y="166833"/>
                    </a:lnTo>
                    <a:cubicBezTo>
                      <a:pt x="140781" y="172161"/>
                      <a:pt x="136414" y="176521"/>
                      <a:pt x="131077" y="176521"/>
                    </a:cubicBezTo>
                    <a:cubicBezTo>
                      <a:pt x="125740" y="176521"/>
                      <a:pt x="121373" y="172161"/>
                      <a:pt x="121373" y="166833"/>
                    </a:cubicBezTo>
                    <a:lnTo>
                      <a:pt x="121373" y="107634"/>
                    </a:lnTo>
                    <a:cubicBezTo>
                      <a:pt x="121373" y="102305"/>
                      <a:pt x="125740" y="97945"/>
                      <a:pt x="131077" y="97945"/>
                    </a:cubicBezTo>
                    <a:close/>
                    <a:moveTo>
                      <a:pt x="191762" y="0"/>
                    </a:moveTo>
                    <a:lnTo>
                      <a:pt x="598430" y="0"/>
                    </a:lnTo>
                    <a:cubicBezTo>
                      <a:pt x="603767" y="0"/>
                      <a:pt x="608133" y="4360"/>
                      <a:pt x="608133" y="9689"/>
                    </a:cubicBezTo>
                    <a:lnTo>
                      <a:pt x="608133" y="303551"/>
                    </a:lnTo>
                    <a:cubicBezTo>
                      <a:pt x="608133" y="308977"/>
                      <a:pt x="603767" y="313240"/>
                      <a:pt x="598430" y="313240"/>
                    </a:cubicBezTo>
                    <a:lnTo>
                      <a:pt x="576500" y="313240"/>
                    </a:lnTo>
                    <a:cubicBezTo>
                      <a:pt x="571163" y="313240"/>
                      <a:pt x="566797" y="308977"/>
                      <a:pt x="566797" y="303551"/>
                    </a:cubicBezTo>
                    <a:cubicBezTo>
                      <a:pt x="566797" y="298222"/>
                      <a:pt x="571163" y="293862"/>
                      <a:pt x="576500" y="293862"/>
                    </a:cubicBezTo>
                    <a:lnTo>
                      <a:pt x="588726" y="293862"/>
                    </a:lnTo>
                    <a:lnTo>
                      <a:pt x="588726" y="19378"/>
                    </a:lnTo>
                    <a:lnTo>
                      <a:pt x="201466" y="19378"/>
                    </a:lnTo>
                    <a:lnTo>
                      <a:pt x="201466" y="57358"/>
                    </a:lnTo>
                    <a:cubicBezTo>
                      <a:pt x="201466" y="62687"/>
                      <a:pt x="197196" y="67047"/>
                      <a:pt x="191762" y="67047"/>
                    </a:cubicBezTo>
                    <a:cubicBezTo>
                      <a:pt x="186426" y="67047"/>
                      <a:pt x="182059" y="62687"/>
                      <a:pt x="182059" y="57358"/>
                    </a:cubicBezTo>
                    <a:lnTo>
                      <a:pt x="182059" y="9689"/>
                    </a:lnTo>
                    <a:cubicBezTo>
                      <a:pt x="182059" y="4360"/>
                      <a:pt x="186426" y="0"/>
                      <a:pt x="1917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Bullet2">
                <a:extLst>
                  <a:ext uri="{FF2B5EF4-FFF2-40B4-BE49-F238E27FC236}">
                    <a16:creationId xmlns:a16="http://schemas.microsoft.com/office/drawing/2014/main" id="{3E4E2070-61FC-C02D-BF29-53DAFE9E6677}"/>
                  </a:ext>
                </a:extLst>
              </p:cNvPr>
              <p:cNvSpPr txBox="1"/>
              <p:nvPr/>
            </p:nvSpPr>
            <p:spPr>
              <a:xfrm>
                <a:off x="2495476" y="4362996"/>
                <a:ext cx="1733919" cy="51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深度学习技术</a:t>
                </a:r>
                <a:endParaRPr lang="en-US" dirty="0"/>
              </a:p>
            </p:txBody>
          </p:sp>
          <p:sp>
            <p:nvSpPr>
              <p:cNvPr id="37" name="Text2">
                <a:extLst>
                  <a:ext uri="{FF2B5EF4-FFF2-40B4-BE49-F238E27FC236}">
                    <a16:creationId xmlns:a16="http://schemas.microsoft.com/office/drawing/2014/main" id="{82F81DAB-9204-830B-32CE-20E11CBD382D}"/>
                  </a:ext>
                </a:extLst>
              </p:cNvPr>
              <p:cNvSpPr txBox="1"/>
              <p:nvPr/>
            </p:nvSpPr>
            <p:spPr>
              <a:xfrm>
                <a:off x="2495476" y="4881572"/>
                <a:ext cx="1733919" cy="126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利用神经网络模拟人脑处理信息，实现图像、语音等识别</a:t>
                </a:r>
                <a:endParaRPr lang="en-US" dirty="0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56DE2CD-FA74-454B-A908-4CE392F23A0C}"/>
                </a:ext>
              </a:extLst>
            </p:cNvPr>
            <p:cNvGrpSpPr/>
            <p:nvPr/>
          </p:nvGrpSpPr>
          <p:grpSpPr>
            <a:xfrm>
              <a:off x="4317852" y="3140968"/>
              <a:ext cx="1733919" cy="3005832"/>
              <a:chOff x="4317852" y="3140968"/>
              <a:chExt cx="1733919" cy="3005832"/>
            </a:xfrm>
          </p:grpSpPr>
          <p:sp>
            <p:nvSpPr>
              <p:cNvPr id="28" name="shape3">
                <a:extLst>
                  <a:ext uri="{FF2B5EF4-FFF2-40B4-BE49-F238E27FC236}">
                    <a16:creationId xmlns:a16="http://schemas.microsoft.com/office/drawing/2014/main" id="{44EF50C4-F5D8-1649-6BB3-716D929297CA}"/>
                  </a:ext>
                </a:extLst>
              </p:cNvPr>
              <p:cNvSpPr/>
              <p:nvPr/>
            </p:nvSpPr>
            <p:spPr bwMode="auto">
              <a:xfrm flipV="1">
                <a:off x="4934223" y="3845773"/>
                <a:ext cx="501176" cy="432048"/>
              </a:xfrm>
              <a:prstGeom prst="triangle">
                <a:avLst/>
              </a:pr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IconBackground3">
                <a:extLst>
                  <a:ext uri="{FF2B5EF4-FFF2-40B4-BE49-F238E27FC236}">
                    <a16:creationId xmlns:a16="http://schemas.microsoft.com/office/drawing/2014/main" id="{5EF5A9E2-0170-AAA0-7C4B-2118418AC216}"/>
                  </a:ext>
                </a:extLst>
              </p:cNvPr>
              <p:cNvSpPr/>
              <p:nvPr/>
            </p:nvSpPr>
            <p:spPr>
              <a:xfrm>
                <a:off x="4700326" y="3140968"/>
                <a:ext cx="968970" cy="968970"/>
              </a:xfrm>
              <a:prstGeom prst="ellipse">
                <a:avLst/>
              </a:pr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" name="Icon3">
                <a:extLst>
                  <a:ext uri="{FF2B5EF4-FFF2-40B4-BE49-F238E27FC236}">
                    <a16:creationId xmlns:a16="http://schemas.microsoft.com/office/drawing/2014/main" id="{951F5459-C345-A753-E59A-1C5369D891B2}"/>
                  </a:ext>
                </a:extLst>
              </p:cNvPr>
              <p:cNvSpPr/>
              <p:nvPr/>
            </p:nvSpPr>
            <p:spPr>
              <a:xfrm>
                <a:off x="4989836" y="3433830"/>
                <a:ext cx="389950" cy="383247"/>
              </a:xfrm>
              <a:custGeom>
                <a:avLst/>
                <a:gdLst>
                  <a:gd name="connsiteX0" fmla="*/ 315613 w 607639"/>
                  <a:gd name="connsiteY0" fmla="*/ 492686 h 597195"/>
                  <a:gd name="connsiteX1" fmla="*/ 338932 w 607639"/>
                  <a:gd name="connsiteY1" fmla="*/ 562714 h 597195"/>
                  <a:gd name="connsiteX2" fmla="*/ 404796 w 607639"/>
                  <a:gd name="connsiteY2" fmla="*/ 492686 h 597195"/>
                  <a:gd name="connsiteX3" fmla="*/ 379964 w 607639"/>
                  <a:gd name="connsiteY3" fmla="*/ 285179 h 597195"/>
                  <a:gd name="connsiteX4" fmla="*/ 415210 w 607639"/>
                  <a:gd name="connsiteY4" fmla="*/ 391465 h 597195"/>
                  <a:gd name="connsiteX5" fmla="*/ 431765 w 607639"/>
                  <a:gd name="connsiteY5" fmla="*/ 371292 h 597195"/>
                  <a:gd name="connsiteX6" fmla="*/ 400435 w 607639"/>
                  <a:gd name="connsiteY6" fmla="*/ 330946 h 597195"/>
                  <a:gd name="connsiteX7" fmla="*/ 403105 w 607639"/>
                  <a:gd name="connsiteY7" fmla="*/ 314327 h 597195"/>
                  <a:gd name="connsiteX8" fmla="*/ 419749 w 607639"/>
                  <a:gd name="connsiteY8" fmla="*/ 316993 h 597195"/>
                  <a:gd name="connsiteX9" fmla="*/ 446094 w 607639"/>
                  <a:gd name="connsiteY9" fmla="*/ 351208 h 597195"/>
                  <a:gd name="connsiteX10" fmla="*/ 483744 w 607639"/>
                  <a:gd name="connsiteY10" fmla="*/ 285179 h 597195"/>
                  <a:gd name="connsiteX11" fmla="*/ 182085 w 607639"/>
                  <a:gd name="connsiteY11" fmla="*/ 157714 h 597195"/>
                  <a:gd name="connsiteX12" fmla="*/ 244650 w 607639"/>
                  <a:gd name="connsiteY12" fmla="*/ 183581 h 597195"/>
                  <a:gd name="connsiteX13" fmla="*/ 244650 w 607639"/>
                  <a:gd name="connsiteY13" fmla="*/ 200382 h 597195"/>
                  <a:gd name="connsiteX14" fmla="*/ 227829 w 607639"/>
                  <a:gd name="connsiteY14" fmla="*/ 200382 h 597195"/>
                  <a:gd name="connsiteX15" fmla="*/ 182085 w 607639"/>
                  <a:gd name="connsiteY15" fmla="*/ 181448 h 597195"/>
                  <a:gd name="connsiteX16" fmla="*/ 117473 w 607639"/>
                  <a:gd name="connsiteY16" fmla="*/ 245982 h 597195"/>
                  <a:gd name="connsiteX17" fmla="*/ 182085 w 607639"/>
                  <a:gd name="connsiteY17" fmla="*/ 310606 h 597195"/>
                  <a:gd name="connsiteX18" fmla="*/ 245629 w 607639"/>
                  <a:gd name="connsiteY18" fmla="*/ 257894 h 597195"/>
                  <a:gd name="connsiteX19" fmla="*/ 182085 w 607639"/>
                  <a:gd name="connsiteY19" fmla="*/ 257894 h 597195"/>
                  <a:gd name="connsiteX20" fmla="*/ 170248 w 607639"/>
                  <a:gd name="connsiteY20" fmla="*/ 245982 h 597195"/>
                  <a:gd name="connsiteX21" fmla="*/ 182085 w 607639"/>
                  <a:gd name="connsiteY21" fmla="*/ 234160 h 597195"/>
                  <a:gd name="connsiteX22" fmla="*/ 258622 w 607639"/>
                  <a:gd name="connsiteY22" fmla="*/ 234160 h 597195"/>
                  <a:gd name="connsiteX23" fmla="*/ 270548 w 607639"/>
                  <a:gd name="connsiteY23" fmla="*/ 245982 h 597195"/>
                  <a:gd name="connsiteX24" fmla="*/ 182085 w 607639"/>
                  <a:gd name="connsiteY24" fmla="*/ 334339 h 597195"/>
                  <a:gd name="connsiteX25" fmla="*/ 93711 w 607639"/>
                  <a:gd name="connsiteY25" fmla="*/ 245982 h 597195"/>
                  <a:gd name="connsiteX26" fmla="*/ 182085 w 607639"/>
                  <a:gd name="connsiteY26" fmla="*/ 157714 h 597195"/>
                  <a:gd name="connsiteX27" fmla="*/ 327984 w 607639"/>
                  <a:gd name="connsiteY27" fmla="*/ 128326 h 597195"/>
                  <a:gd name="connsiteX28" fmla="*/ 372131 w 607639"/>
                  <a:gd name="connsiteY28" fmla="*/ 261362 h 597195"/>
                  <a:gd name="connsiteX29" fmla="*/ 433100 w 607639"/>
                  <a:gd name="connsiteY29" fmla="*/ 261362 h 597195"/>
                  <a:gd name="connsiteX30" fmla="*/ 433100 w 607639"/>
                  <a:gd name="connsiteY30" fmla="*/ 240034 h 597195"/>
                  <a:gd name="connsiteX31" fmla="*/ 445026 w 607639"/>
                  <a:gd name="connsiteY31" fmla="*/ 228125 h 597195"/>
                  <a:gd name="connsiteX32" fmla="*/ 456864 w 607639"/>
                  <a:gd name="connsiteY32" fmla="*/ 240034 h 597195"/>
                  <a:gd name="connsiteX33" fmla="*/ 456864 w 607639"/>
                  <a:gd name="connsiteY33" fmla="*/ 261362 h 597195"/>
                  <a:gd name="connsiteX34" fmla="*/ 501901 w 607639"/>
                  <a:gd name="connsiteY34" fmla="*/ 261362 h 597195"/>
                  <a:gd name="connsiteX35" fmla="*/ 535456 w 607639"/>
                  <a:gd name="connsiteY35" fmla="*/ 261362 h 597195"/>
                  <a:gd name="connsiteX36" fmla="*/ 547293 w 607639"/>
                  <a:gd name="connsiteY36" fmla="*/ 273270 h 597195"/>
                  <a:gd name="connsiteX37" fmla="*/ 535456 w 607639"/>
                  <a:gd name="connsiteY37" fmla="*/ 285179 h 597195"/>
                  <a:gd name="connsiteX38" fmla="*/ 510000 w 607639"/>
                  <a:gd name="connsiteY38" fmla="*/ 285179 h 597195"/>
                  <a:gd name="connsiteX39" fmla="*/ 461848 w 607639"/>
                  <a:gd name="connsiteY39" fmla="*/ 370403 h 597195"/>
                  <a:gd name="connsiteX40" fmla="*/ 518456 w 607639"/>
                  <a:gd name="connsiteY40" fmla="*/ 432789 h 597195"/>
                  <a:gd name="connsiteX41" fmla="*/ 518456 w 607639"/>
                  <a:gd name="connsiteY41" fmla="*/ 449585 h 597195"/>
                  <a:gd name="connsiteX42" fmla="*/ 510000 w 607639"/>
                  <a:gd name="connsiteY42" fmla="*/ 453051 h 597195"/>
                  <a:gd name="connsiteX43" fmla="*/ 501634 w 607639"/>
                  <a:gd name="connsiteY43" fmla="*/ 449585 h 597195"/>
                  <a:gd name="connsiteX44" fmla="*/ 447341 w 607639"/>
                  <a:gd name="connsiteY44" fmla="*/ 390132 h 597195"/>
                  <a:gd name="connsiteX45" fmla="*/ 423754 w 607639"/>
                  <a:gd name="connsiteY45" fmla="*/ 417326 h 597195"/>
                  <a:gd name="connsiteX46" fmla="*/ 443602 w 607639"/>
                  <a:gd name="connsiteY46" fmla="*/ 477045 h 597195"/>
                  <a:gd name="connsiteX47" fmla="*/ 441911 w 607639"/>
                  <a:gd name="connsiteY47" fmla="*/ 487709 h 597195"/>
                  <a:gd name="connsiteX48" fmla="*/ 440932 w 607639"/>
                  <a:gd name="connsiteY48" fmla="*/ 488954 h 597195"/>
                  <a:gd name="connsiteX49" fmla="*/ 441021 w 607639"/>
                  <a:gd name="connsiteY49" fmla="*/ 488954 h 597195"/>
                  <a:gd name="connsiteX50" fmla="*/ 361450 w 607639"/>
                  <a:gd name="connsiteY50" fmla="*/ 573467 h 597195"/>
                  <a:gd name="connsiteX51" fmla="*/ 558152 w 607639"/>
                  <a:gd name="connsiteY51" fmla="*/ 573467 h 597195"/>
                  <a:gd name="connsiteX52" fmla="*/ 583786 w 607639"/>
                  <a:gd name="connsiteY52" fmla="*/ 547873 h 597195"/>
                  <a:gd name="connsiteX53" fmla="*/ 583786 w 607639"/>
                  <a:gd name="connsiteY53" fmla="*/ 153920 h 597195"/>
                  <a:gd name="connsiteX54" fmla="*/ 558152 w 607639"/>
                  <a:gd name="connsiteY54" fmla="*/ 128326 h 597195"/>
                  <a:gd name="connsiteX55" fmla="*/ 49487 w 607639"/>
                  <a:gd name="connsiteY55" fmla="*/ 23817 h 597195"/>
                  <a:gd name="connsiteX56" fmla="*/ 23764 w 607639"/>
                  <a:gd name="connsiteY56" fmla="*/ 49411 h 597195"/>
                  <a:gd name="connsiteX57" fmla="*/ 23764 w 607639"/>
                  <a:gd name="connsiteY57" fmla="*/ 443275 h 597195"/>
                  <a:gd name="connsiteX58" fmla="*/ 49487 w 607639"/>
                  <a:gd name="connsiteY58" fmla="*/ 468869 h 597195"/>
                  <a:gd name="connsiteX59" fmla="*/ 415833 w 607639"/>
                  <a:gd name="connsiteY59" fmla="*/ 468869 h 597195"/>
                  <a:gd name="connsiteX60" fmla="*/ 352194 w 607639"/>
                  <a:gd name="connsiteY60" fmla="*/ 276825 h 597195"/>
                  <a:gd name="connsiteX61" fmla="*/ 352105 w 607639"/>
                  <a:gd name="connsiteY61" fmla="*/ 276825 h 597195"/>
                  <a:gd name="connsiteX62" fmla="*/ 268262 w 607639"/>
                  <a:gd name="connsiteY62" fmla="*/ 23817 h 597195"/>
                  <a:gd name="connsiteX63" fmla="*/ 49487 w 607639"/>
                  <a:gd name="connsiteY63" fmla="*/ 0 h 597195"/>
                  <a:gd name="connsiteX64" fmla="*/ 276806 w 607639"/>
                  <a:gd name="connsiteY64" fmla="*/ 0 h 597195"/>
                  <a:gd name="connsiteX65" fmla="*/ 288110 w 607639"/>
                  <a:gd name="connsiteY65" fmla="*/ 8176 h 597195"/>
                  <a:gd name="connsiteX66" fmla="*/ 320063 w 607639"/>
                  <a:gd name="connsiteY66" fmla="*/ 104598 h 597195"/>
                  <a:gd name="connsiteX67" fmla="*/ 558152 w 607639"/>
                  <a:gd name="connsiteY67" fmla="*/ 104598 h 597195"/>
                  <a:gd name="connsiteX68" fmla="*/ 607639 w 607639"/>
                  <a:gd name="connsiteY68" fmla="*/ 153920 h 597195"/>
                  <a:gd name="connsiteX69" fmla="*/ 607639 w 607639"/>
                  <a:gd name="connsiteY69" fmla="*/ 547873 h 597195"/>
                  <a:gd name="connsiteX70" fmla="*/ 558152 w 607639"/>
                  <a:gd name="connsiteY70" fmla="*/ 597195 h 597195"/>
                  <a:gd name="connsiteX71" fmla="*/ 333948 w 607639"/>
                  <a:gd name="connsiteY71" fmla="*/ 597195 h 597195"/>
                  <a:gd name="connsiteX72" fmla="*/ 322644 w 607639"/>
                  <a:gd name="connsiteY72" fmla="*/ 589108 h 597195"/>
                  <a:gd name="connsiteX73" fmla="*/ 290513 w 607639"/>
                  <a:gd name="connsiteY73" fmla="*/ 492686 h 597195"/>
                  <a:gd name="connsiteX74" fmla="*/ 49487 w 607639"/>
                  <a:gd name="connsiteY74" fmla="*/ 492686 h 597195"/>
                  <a:gd name="connsiteX75" fmla="*/ 0 w 607639"/>
                  <a:gd name="connsiteY75" fmla="*/ 443275 h 597195"/>
                  <a:gd name="connsiteX76" fmla="*/ 0 w 607639"/>
                  <a:gd name="connsiteY76" fmla="*/ 49411 h 597195"/>
                  <a:gd name="connsiteX77" fmla="*/ 49487 w 607639"/>
                  <a:gd name="connsiteY77" fmla="*/ 0 h 59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597195">
                    <a:moveTo>
                      <a:pt x="315613" y="492686"/>
                    </a:moveTo>
                    <a:lnTo>
                      <a:pt x="338932" y="562714"/>
                    </a:lnTo>
                    <a:lnTo>
                      <a:pt x="404796" y="492686"/>
                    </a:lnTo>
                    <a:close/>
                    <a:moveTo>
                      <a:pt x="379964" y="285179"/>
                    </a:moveTo>
                    <a:lnTo>
                      <a:pt x="415210" y="391465"/>
                    </a:lnTo>
                    <a:cubicBezTo>
                      <a:pt x="421084" y="384889"/>
                      <a:pt x="426513" y="378135"/>
                      <a:pt x="431765" y="371292"/>
                    </a:cubicBezTo>
                    <a:cubicBezTo>
                      <a:pt x="413341" y="348542"/>
                      <a:pt x="401414" y="332279"/>
                      <a:pt x="400435" y="330946"/>
                    </a:cubicBezTo>
                    <a:cubicBezTo>
                      <a:pt x="396608" y="325614"/>
                      <a:pt x="397765" y="318238"/>
                      <a:pt x="403105" y="314327"/>
                    </a:cubicBezTo>
                    <a:cubicBezTo>
                      <a:pt x="408445" y="310506"/>
                      <a:pt x="415833" y="311661"/>
                      <a:pt x="419749" y="316993"/>
                    </a:cubicBezTo>
                    <a:cubicBezTo>
                      <a:pt x="419927" y="317260"/>
                      <a:pt x="430073" y="331124"/>
                      <a:pt x="446094" y="351208"/>
                    </a:cubicBezTo>
                    <a:cubicBezTo>
                      <a:pt x="463628" y="325258"/>
                      <a:pt x="476356" y="300642"/>
                      <a:pt x="483744" y="285179"/>
                    </a:cubicBezTo>
                    <a:close/>
                    <a:moveTo>
                      <a:pt x="182085" y="157714"/>
                    </a:moveTo>
                    <a:cubicBezTo>
                      <a:pt x="205758" y="157714"/>
                      <a:pt x="227918" y="166870"/>
                      <a:pt x="244650" y="183581"/>
                    </a:cubicBezTo>
                    <a:cubicBezTo>
                      <a:pt x="249278" y="188204"/>
                      <a:pt x="249278" y="195759"/>
                      <a:pt x="244650" y="200382"/>
                    </a:cubicBezTo>
                    <a:cubicBezTo>
                      <a:pt x="240022" y="205004"/>
                      <a:pt x="232457" y="205004"/>
                      <a:pt x="227829" y="200382"/>
                    </a:cubicBezTo>
                    <a:cubicBezTo>
                      <a:pt x="215637" y="188204"/>
                      <a:pt x="199350" y="181448"/>
                      <a:pt x="182085" y="181448"/>
                    </a:cubicBezTo>
                    <a:cubicBezTo>
                      <a:pt x="146486" y="181448"/>
                      <a:pt x="117473" y="210426"/>
                      <a:pt x="117473" y="245982"/>
                    </a:cubicBezTo>
                    <a:cubicBezTo>
                      <a:pt x="117473" y="281627"/>
                      <a:pt x="146486" y="310606"/>
                      <a:pt x="182085" y="310606"/>
                    </a:cubicBezTo>
                    <a:cubicBezTo>
                      <a:pt x="213679" y="310606"/>
                      <a:pt x="240022" y="287850"/>
                      <a:pt x="245629" y="257894"/>
                    </a:cubicBezTo>
                    <a:lnTo>
                      <a:pt x="182085" y="257894"/>
                    </a:lnTo>
                    <a:cubicBezTo>
                      <a:pt x="175588" y="257894"/>
                      <a:pt x="170248" y="252560"/>
                      <a:pt x="170248" y="245982"/>
                    </a:cubicBezTo>
                    <a:cubicBezTo>
                      <a:pt x="170248" y="239493"/>
                      <a:pt x="175588" y="234160"/>
                      <a:pt x="182085" y="234160"/>
                    </a:cubicBezTo>
                    <a:lnTo>
                      <a:pt x="258622" y="234160"/>
                    </a:lnTo>
                    <a:cubicBezTo>
                      <a:pt x="265208" y="234160"/>
                      <a:pt x="270548" y="239493"/>
                      <a:pt x="270548" y="245982"/>
                    </a:cubicBezTo>
                    <a:cubicBezTo>
                      <a:pt x="270548" y="294694"/>
                      <a:pt x="230855" y="334339"/>
                      <a:pt x="182085" y="334339"/>
                    </a:cubicBezTo>
                    <a:cubicBezTo>
                      <a:pt x="133404" y="334339"/>
                      <a:pt x="93711" y="294694"/>
                      <a:pt x="93711" y="245982"/>
                    </a:cubicBezTo>
                    <a:cubicBezTo>
                      <a:pt x="93711" y="197359"/>
                      <a:pt x="133404" y="157714"/>
                      <a:pt x="182085" y="157714"/>
                    </a:cubicBezTo>
                    <a:close/>
                    <a:moveTo>
                      <a:pt x="327984" y="128326"/>
                    </a:moveTo>
                    <a:lnTo>
                      <a:pt x="372131" y="261362"/>
                    </a:lnTo>
                    <a:lnTo>
                      <a:pt x="433100" y="261362"/>
                    </a:lnTo>
                    <a:lnTo>
                      <a:pt x="433100" y="240034"/>
                    </a:lnTo>
                    <a:cubicBezTo>
                      <a:pt x="433100" y="233457"/>
                      <a:pt x="438440" y="228125"/>
                      <a:pt x="445026" y="228125"/>
                    </a:cubicBezTo>
                    <a:cubicBezTo>
                      <a:pt x="451524" y="228125"/>
                      <a:pt x="456864" y="233457"/>
                      <a:pt x="456864" y="240034"/>
                    </a:cubicBezTo>
                    <a:lnTo>
                      <a:pt x="456864" y="261362"/>
                    </a:lnTo>
                    <a:lnTo>
                      <a:pt x="501901" y="261362"/>
                    </a:lnTo>
                    <a:lnTo>
                      <a:pt x="535456" y="261362"/>
                    </a:lnTo>
                    <a:cubicBezTo>
                      <a:pt x="541953" y="261362"/>
                      <a:pt x="547293" y="266694"/>
                      <a:pt x="547293" y="273270"/>
                    </a:cubicBezTo>
                    <a:cubicBezTo>
                      <a:pt x="547293" y="279847"/>
                      <a:pt x="541953" y="285179"/>
                      <a:pt x="535456" y="285179"/>
                    </a:cubicBezTo>
                    <a:lnTo>
                      <a:pt x="510000" y="285179"/>
                    </a:lnTo>
                    <a:cubicBezTo>
                      <a:pt x="503414" y="299931"/>
                      <a:pt x="487037" y="334323"/>
                      <a:pt x="461848" y="370403"/>
                    </a:cubicBezTo>
                    <a:cubicBezTo>
                      <a:pt x="478047" y="389865"/>
                      <a:pt x="497718" y="412083"/>
                      <a:pt x="518456" y="432789"/>
                    </a:cubicBezTo>
                    <a:cubicBezTo>
                      <a:pt x="523084" y="437410"/>
                      <a:pt x="523084" y="444964"/>
                      <a:pt x="518456" y="449585"/>
                    </a:cubicBezTo>
                    <a:cubicBezTo>
                      <a:pt x="516142" y="451896"/>
                      <a:pt x="513115" y="453051"/>
                      <a:pt x="510000" y="453051"/>
                    </a:cubicBezTo>
                    <a:cubicBezTo>
                      <a:pt x="506974" y="453051"/>
                      <a:pt x="503948" y="451896"/>
                      <a:pt x="501634" y="449585"/>
                    </a:cubicBezTo>
                    <a:cubicBezTo>
                      <a:pt x="481786" y="429767"/>
                      <a:pt x="463094" y="408794"/>
                      <a:pt x="447341" y="390132"/>
                    </a:cubicBezTo>
                    <a:cubicBezTo>
                      <a:pt x="440042" y="399374"/>
                      <a:pt x="432210" y="408528"/>
                      <a:pt x="423754" y="417326"/>
                    </a:cubicBezTo>
                    <a:lnTo>
                      <a:pt x="443602" y="477045"/>
                    </a:lnTo>
                    <a:cubicBezTo>
                      <a:pt x="444759" y="480689"/>
                      <a:pt x="444225" y="484688"/>
                      <a:pt x="441911" y="487709"/>
                    </a:cubicBezTo>
                    <a:cubicBezTo>
                      <a:pt x="441644" y="488154"/>
                      <a:pt x="441288" y="488509"/>
                      <a:pt x="440932" y="488954"/>
                    </a:cubicBezTo>
                    <a:lnTo>
                      <a:pt x="441021" y="488954"/>
                    </a:lnTo>
                    <a:lnTo>
                      <a:pt x="361450" y="573467"/>
                    </a:lnTo>
                    <a:lnTo>
                      <a:pt x="558152" y="573467"/>
                    </a:lnTo>
                    <a:cubicBezTo>
                      <a:pt x="572304" y="573467"/>
                      <a:pt x="583786" y="562003"/>
                      <a:pt x="583786" y="547873"/>
                    </a:cubicBezTo>
                    <a:lnTo>
                      <a:pt x="583786" y="153920"/>
                    </a:lnTo>
                    <a:cubicBezTo>
                      <a:pt x="583786" y="139879"/>
                      <a:pt x="572304" y="128326"/>
                      <a:pt x="558152" y="128326"/>
                    </a:cubicBezTo>
                    <a:close/>
                    <a:moveTo>
                      <a:pt x="49487" y="23817"/>
                    </a:moveTo>
                    <a:cubicBezTo>
                      <a:pt x="35335" y="23817"/>
                      <a:pt x="23764" y="35281"/>
                      <a:pt x="23764" y="49411"/>
                    </a:cubicBezTo>
                    <a:lnTo>
                      <a:pt x="23764" y="443275"/>
                    </a:lnTo>
                    <a:cubicBezTo>
                      <a:pt x="23764" y="457405"/>
                      <a:pt x="35335" y="468869"/>
                      <a:pt x="49487" y="468869"/>
                    </a:cubicBezTo>
                    <a:lnTo>
                      <a:pt x="415833" y="468869"/>
                    </a:lnTo>
                    <a:lnTo>
                      <a:pt x="352194" y="276825"/>
                    </a:lnTo>
                    <a:cubicBezTo>
                      <a:pt x="352105" y="276825"/>
                      <a:pt x="352105" y="276825"/>
                      <a:pt x="352105" y="276825"/>
                    </a:cubicBezTo>
                    <a:lnTo>
                      <a:pt x="268262" y="23817"/>
                    </a:lnTo>
                    <a:close/>
                    <a:moveTo>
                      <a:pt x="49487" y="0"/>
                    </a:moveTo>
                    <a:lnTo>
                      <a:pt x="276806" y="0"/>
                    </a:lnTo>
                    <a:cubicBezTo>
                      <a:pt x="281969" y="0"/>
                      <a:pt x="286508" y="3288"/>
                      <a:pt x="288110" y="8176"/>
                    </a:cubicBezTo>
                    <a:lnTo>
                      <a:pt x="320063" y="104598"/>
                    </a:lnTo>
                    <a:lnTo>
                      <a:pt x="558152" y="104598"/>
                    </a:lnTo>
                    <a:cubicBezTo>
                      <a:pt x="585388" y="104598"/>
                      <a:pt x="607639" y="126726"/>
                      <a:pt x="607639" y="153920"/>
                    </a:cubicBezTo>
                    <a:lnTo>
                      <a:pt x="607639" y="547873"/>
                    </a:lnTo>
                    <a:cubicBezTo>
                      <a:pt x="607639" y="575067"/>
                      <a:pt x="585388" y="597195"/>
                      <a:pt x="558152" y="597195"/>
                    </a:cubicBezTo>
                    <a:lnTo>
                      <a:pt x="333948" y="597195"/>
                    </a:lnTo>
                    <a:cubicBezTo>
                      <a:pt x="328785" y="597195"/>
                      <a:pt x="324246" y="593907"/>
                      <a:pt x="322644" y="589108"/>
                    </a:cubicBezTo>
                    <a:lnTo>
                      <a:pt x="290513" y="492686"/>
                    </a:lnTo>
                    <a:lnTo>
                      <a:pt x="49487" y="492686"/>
                    </a:lnTo>
                    <a:cubicBezTo>
                      <a:pt x="22162" y="492686"/>
                      <a:pt x="0" y="470558"/>
                      <a:pt x="0" y="443275"/>
                    </a:cubicBezTo>
                    <a:lnTo>
                      <a:pt x="0" y="49411"/>
                    </a:lnTo>
                    <a:cubicBezTo>
                      <a:pt x="0" y="22217"/>
                      <a:pt x="22162" y="0"/>
                      <a:pt x="494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Bullet3">
                <a:extLst>
                  <a:ext uri="{FF2B5EF4-FFF2-40B4-BE49-F238E27FC236}">
                    <a16:creationId xmlns:a16="http://schemas.microsoft.com/office/drawing/2014/main" id="{689FE68F-7F43-A73B-C84E-BFB30685FD1C}"/>
                  </a:ext>
                </a:extLst>
              </p:cNvPr>
              <p:cNvSpPr txBox="1"/>
              <p:nvPr/>
            </p:nvSpPr>
            <p:spPr>
              <a:xfrm>
                <a:off x="4317852" y="4362996"/>
                <a:ext cx="1733919" cy="51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自然语言处理</a:t>
                </a:r>
                <a:endParaRPr lang="en-US" dirty="0"/>
              </a:p>
            </p:txBody>
          </p:sp>
          <p:sp>
            <p:nvSpPr>
              <p:cNvPr id="32" name="Text3">
                <a:extLst>
                  <a:ext uri="{FF2B5EF4-FFF2-40B4-BE49-F238E27FC236}">
                    <a16:creationId xmlns:a16="http://schemas.microsoft.com/office/drawing/2014/main" id="{F2A36CB4-7055-9CBB-5F3F-DEF604BA5C09}"/>
                  </a:ext>
                </a:extLst>
              </p:cNvPr>
              <p:cNvSpPr txBox="1"/>
              <p:nvPr/>
            </p:nvSpPr>
            <p:spPr>
              <a:xfrm>
                <a:off x="4317852" y="4881572"/>
                <a:ext cx="1733919" cy="126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让机器理解和生成人类语言，实现智能对话和翻译</a:t>
                </a:r>
                <a:endParaRPr lang="en-US" dirty="0"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A2D5497-EC3C-B1D0-C742-45D5BAA5A1F0}"/>
                </a:ext>
              </a:extLst>
            </p:cNvPr>
            <p:cNvGrpSpPr/>
            <p:nvPr/>
          </p:nvGrpSpPr>
          <p:grpSpPr>
            <a:xfrm>
              <a:off x="6140228" y="3140968"/>
              <a:ext cx="1733919" cy="3005832"/>
              <a:chOff x="6140228" y="3140968"/>
              <a:chExt cx="1733919" cy="3005832"/>
            </a:xfrm>
          </p:grpSpPr>
          <p:sp>
            <p:nvSpPr>
              <p:cNvPr id="23" name="shape4">
                <a:extLst>
                  <a:ext uri="{FF2B5EF4-FFF2-40B4-BE49-F238E27FC236}">
                    <a16:creationId xmlns:a16="http://schemas.microsoft.com/office/drawing/2014/main" id="{FF90A565-8EAE-BE32-879C-72201B57BA7F}"/>
                  </a:ext>
                </a:extLst>
              </p:cNvPr>
              <p:cNvSpPr/>
              <p:nvPr/>
            </p:nvSpPr>
            <p:spPr bwMode="auto">
              <a:xfrm flipV="1">
                <a:off x="6756599" y="3845773"/>
                <a:ext cx="501176" cy="432048"/>
              </a:xfrm>
              <a:prstGeom prst="triangle">
                <a:avLst/>
              </a:pr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IconBackground4">
                <a:extLst>
                  <a:ext uri="{FF2B5EF4-FFF2-40B4-BE49-F238E27FC236}">
                    <a16:creationId xmlns:a16="http://schemas.microsoft.com/office/drawing/2014/main" id="{8D3FE47E-CEF4-9BA2-4811-DBB008446F24}"/>
                  </a:ext>
                </a:extLst>
              </p:cNvPr>
              <p:cNvSpPr/>
              <p:nvPr/>
            </p:nvSpPr>
            <p:spPr>
              <a:xfrm>
                <a:off x="6522702" y="3140968"/>
                <a:ext cx="968970" cy="968970"/>
              </a:xfrm>
              <a:prstGeom prst="ellipse">
                <a:avLst/>
              </a:pr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Icon4">
                <a:extLst>
                  <a:ext uri="{FF2B5EF4-FFF2-40B4-BE49-F238E27FC236}">
                    <a16:creationId xmlns:a16="http://schemas.microsoft.com/office/drawing/2014/main" id="{E1DC6F5F-D0A1-9CDB-E2C5-EF5414118F3E}"/>
                  </a:ext>
                </a:extLst>
              </p:cNvPr>
              <p:cNvSpPr/>
              <p:nvPr/>
            </p:nvSpPr>
            <p:spPr>
              <a:xfrm>
                <a:off x="6812212" y="3476171"/>
                <a:ext cx="389951" cy="298565"/>
              </a:xfrm>
              <a:custGeom>
                <a:avLst/>
                <a:gdLst>
                  <a:gd name="T0" fmla="*/ 325000 h 606722"/>
                  <a:gd name="T1" fmla="*/ 325000 h 606722"/>
                  <a:gd name="T2" fmla="*/ 325000 h 606722"/>
                  <a:gd name="T3" fmla="*/ 325000 h 606722"/>
                  <a:gd name="T4" fmla="*/ 325000 h 606722"/>
                  <a:gd name="T5" fmla="*/ 325000 h 606722"/>
                  <a:gd name="T6" fmla="*/ 325000 h 606722"/>
                  <a:gd name="T7" fmla="*/ 325000 h 606722"/>
                  <a:gd name="T8" fmla="*/ 325000 h 606722"/>
                  <a:gd name="T9" fmla="*/ 325000 h 606722"/>
                  <a:gd name="T10" fmla="*/ 325000 h 606722"/>
                  <a:gd name="T11" fmla="*/ 325000 h 606722"/>
                  <a:gd name="T12" fmla="*/ 325000 h 606722"/>
                  <a:gd name="T13" fmla="*/ 325000 h 606722"/>
                  <a:gd name="T14" fmla="*/ 325000 h 606722"/>
                  <a:gd name="T15" fmla="*/ 325000 h 606722"/>
                  <a:gd name="T16" fmla="*/ 325000 h 606722"/>
                  <a:gd name="T17" fmla="*/ 325000 h 606722"/>
                  <a:gd name="T18" fmla="*/ 325000 h 606722"/>
                  <a:gd name="T19" fmla="*/ 325000 h 606722"/>
                  <a:gd name="T20" fmla="*/ 325000 h 606722"/>
                  <a:gd name="T21" fmla="*/ 325000 h 606722"/>
                  <a:gd name="T22" fmla="*/ 325000 h 606722"/>
                  <a:gd name="T23" fmla="*/ 325000 h 606722"/>
                  <a:gd name="T24" fmla="*/ 325000 h 606722"/>
                  <a:gd name="T25" fmla="*/ 325000 h 606722"/>
                  <a:gd name="T26" fmla="*/ 325000 h 606722"/>
                  <a:gd name="T27" fmla="*/ 325000 h 606722"/>
                  <a:gd name="T28" fmla="*/ 325000 h 606722"/>
                  <a:gd name="T29" fmla="*/ 325000 h 606722"/>
                  <a:gd name="T30" fmla="*/ 325000 h 606722"/>
                  <a:gd name="T31" fmla="*/ 325000 h 606722"/>
                  <a:gd name="T32" fmla="*/ 325000 h 606722"/>
                  <a:gd name="T33" fmla="*/ 325000 h 606722"/>
                  <a:gd name="T34" fmla="*/ 325000 h 606722"/>
                  <a:gd name="T35" fmla="*/ 325000 h 606722"/>
                  <a:gd name="T36" fmla="*/ 325000 h 606722"/>
                  <a:gd name="T37" fmla="*/ 325000 h 606722"/>
                  <a:gd name="T38" fmla="*/ 325000 h 606722"/>
                  <a:gd name="T39" fmla="*/ 325000 h 606722"/>
                  <a:gd name="T40" fmla="*/ 325000 h 606722"/>
                  <a:gd name="T41" fmla="*/ 325000 h 606722"/>
                  <a:gd name="T42" fmla="*/ 325000 h 606722"/>
                  <a:gd name="T43" fmla="*/ 325000 h 606722"/>
                  <a:gd name="T44" fmla="*/ 325000 h 606722"/>
                  <a:gd name="T45" fmla="*/ 325000 h 606722"/>
                  <a:gd name="T46" fmla="*/ 325000 h 606722"/>
                  <a:gd name="T47" fmla="*/ 325000 h 606722"/>
                  <a:gd name="T48" fmla="*/ 325000 h 606722"/>
                  <a:gd name="T49" fmla="*/ 325000 h 606722"/>
                  <a:gd name="T50" fmla="*/ 325000 h 606722"/>
                  <a:gd name="T51" fmla="*/ 325000 h 606722"/>
                  <a:gd name="T52" fmla="*/ 325000 h 606722"/>
                  <a:gd name="T53" fmla="*/ 325000 h 606722"/>
                  <a:gd name="T54" fmla="*/ 325000 h 606722"/>
                  <a:gd name="T55" fmla="*/ 325000 h 606722"/>
                  <a:gd name="T56" fmla="*/ 325000 h 606722"/>
                  <a:gd name="T57" fmla="*/ 325000 h 606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827" h="5235">
                    <a:moveTo>
                      <a:pt x="6450" y="0"/>
                    </a:moveTo>
                    <a:lnTo>
                      <a:pt x="2909" y="0"/>
                    </a:lnTo>
                    <a:cubicBezTo>
                      <a:pt x="2701" y="0"/>
                      <a:pt x="2532" y="168"/>
                      <a:pt x="2532" y="376"/>
                    </a:cubicBezTo>
                    <a:lnTo>
                      <a:pt x="2532" y="1319"/>
                    </a:lnTo>
                    <a:lnTo>
                      <a:pt x="1733" y="1319"/>
                    </a:lnTo>
                    <a:cubicBezTo>
                      <a:pt x="1492" y="1319"/>
                      <a:pt x="1295" y="1516"/>
                      <a:pt x="1295" y="1758"/>
                    </a:cubicBezTo>
                    <a:lnTo>
                      <a:pt x="1295" y="2382"/>
                    </a:lnTo>
                    <a:lnTo>
                      <a:pt x="377" y="2382"/>
                    </a:lnTo>
                    <a:cubicBezTo>
                      <a:pt x="169" y="2382"/>
                      <a:pt x="0" y="2551"/>
                      <a:pt x="0" y="2759"/>
                    </a:cubicBezTo>
                    <a:lnTo>
                      <a:pt x="0" y="4859"/>
                    </a:lnTo>
                    <a:cubicBezTo>
                      <a:pt x="0" y="5067"/>
                      <a:pt x="169" y="5235"/>
                      <a:pt x="377" y="5235"/>
                    </a:cubicBezTo>
                    <a:lnTo>
                      <a:pt x="3918" y="5235"/>
                    </a:lnTo>
                    <a:cubicBezTo>
                      <a:pt x="4126" y="5235"/>
                      <a:pt x="4295" y="5067"/>
                      <a:pt x="4295" y="4859"/>
                    </a:cubicBezTo>
                    <a:lnTo>
                      <a:pt x="4295" y="4179"/>
                    </a:lnTo>
                    <a:lnTo>
                      <a:pt x="5190" y="4179"/>
                    </a:lnTo>
                    <a:cubicBezTo>
                      <a:pt x="5432" y="4179"/>
                      <a:pt x="5628" y="3983"/>
                      <a:pt x="5628" y="3741"/>
                    </a:cubicBezTo>
                    <a:lnTo>
                      <a:pt x="5628" y="2853"/>
                    </a:lnTo>
                    <a:lnTo>
                      <a:pt x="6450" y="2853"/>
                    </a:lnTo>
                    <a:cubicBezTo>
                      <a:pt x="6658" y="2853"/>
                      <a:pt x="6827" y="2684"/>
                      <a:pt x="6827" y="2476"/>
                    </a:cubicBezTo>
                    <a:lnTo>
                      <a:pt x="6827" y="376"/>
                    </a:lnTo>
                    <a:cubicBezTo>
                      <a:pt x="6827" y="168"/>
                      <a:pt x="6658" y="0"/>
                      <a:pt x="6450" y="0"/>
                    </a:cubicBezTo>
                    <a:close/>
                    <a:moveTo>
                      <a:pt x="5184" y="3735"/>
                    </a:moveTo>
                    <a:lnTo>
                      <a:pt x="4295" y="3735"/>
                    </a:lnTo>
                    <a:lnTo>
                      <a:pt x="4295" y="2759"/>
                    </a:lnTo>
                    <a:cubicBezTo>
                      <a:pt x="4295" y="2551"/>
                      <a:pt x="4126" y="2382"/>
                      <a:pt x="3918" y="2382"/>
                    </a:cubicBezTo>
                    <a:lnTo>
                      <a:pt x="1739" y="2382"/>
                    </a:lnTo>
                    <a:lnTo>
                      <a:pt x="1739" y="1764"/>
                    </a:lnTo>
                    <a:lnTo>
                      <a:pt x="5184" y="1764"/>
                    </a:lnTo>
                    <a:lnTo>
                      <a:pt x="5184" y="37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ullet4">
                <a:extLst>
                  <a:ext uri="{FF2B5EF4-FFF2-40B4-BE49-F238E27FC236}">
                    <a16:creationId xmlns:a16="http://schemas.microsoft.com/office/drawing/2014/main" id="{CC3AF5E9-AF17-494C-971F-354D36FA0462}"/>
                  </a:ext>
                </a:extLst>
              </p:cNvPr>
              <p:cNvSpPr txBox="1"/>
              <p:nvPr/>
            </p:nvSpPr>
            <p:spPr>
              <a:xfrm>
                <a:off x="6140228" y="4362996"/>
                <a:ext cx="1733919" cy="51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计算机视觉</a:t>
                </a:r>
                <a:endParaRPr lang="en-US" dirty="0"/>
              </a:p>
            </p:txBody>
          </p:sp>
          <p:sp>
            <p:nvSpPr>
              <p:cNvPr id="27" name="Text4">
                <a:extLst>
                  <a:ext uri="{FF2B5EF4-FFF2-40B4-BE49-F238E27FC236}">
                    <a16:creationId xmlns:a16="http://schemas.microsoft.com/office/drawing/2014/main" id="{786D7156-E4A1-8294-87AC-B84ACA1816E3}"/>
                  </a:ext>
                </a:extLst>
              </p:cNvPr>
              <p:cNvSpPr txBox="1"/>
              <p:nvPr/>
            </p:nvSpPr>
            <p:spPr>
              <a:xfrm>
                <a:off x="6140228" y="4881572"/>
                <a:ext cx="1733919" cy="126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通过图像识别等技术，让机器“看”懂现实世界</a:t>
                </a:r>
                <a:endParaRPr lang="en-US" dirty="0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69CEF7E-33AD-8AA2-1DDB-9977B0D94C97}"/>
                </a:ext>
              </a:extLst>
            </p:cNvPr>
            <p:cNvGrpSpPr/>
            <p:nvPr/>
          </p:nvGrpSpPr>
          <p:grpSpPr>
            <a:xfrm>
              <a:off x="7962604" y="3140968"/>
              <a:ext cx="1733919" cy="3005832"/>
              <a:chOff x="7962604" y="3140968"/>
              <a:chExt cx="1733919" cy="3005832"/>
            </a:xfrm>
          </p:grpSpPr>
          <p:sp>
            <p:nvSpPr>
              <p:cNvPr id="18" name="shape5">
                <a:extLst>
                  <a:ext uri="{FF2B5EF4-FFF2-40B4-BE49-F238E27FC236}">
                    <a16:creationId xmlns:a16="http://schemas.microsoft.com/office/drawing/2014/main" id="{EC0DA357-A16C-5906-5A3F-D5FEDA85DC4D}"/>
                  </a:ext>
                </a:extLst>
              </p:cNvPr>
              <p:cNvSpPr/>
              <p:nvPr/>
            </p:nvSpPr>
            <p:spPr bwMode="auto">
              <a:xfrm flipV="1">
                <a:off x="8578975" y="3845773"/>
                <a:ext cx="501176" cy="432048"/>
              </a:xfrm>
              <a:prstGeom prst="triangle">
                <a:avLst/>
              </a:pr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9" name="IconBackground5">
                <a:extLst>
                  <a:ext uri="{FF2B5EF4-FFF2-40B4-BE49-F238E27FC236}">
                    <a16:creationId xmlns:a16="http://schemas.microsoft.com/office/drawing/2014/main" id="{AF6103C6-5AFF-3879-6F70-D00A9E9D6DF3}"/>
                  </a:ext>
                </a:extLst>
              </p:cNvPr>
              <p:cNvSpPr/>
              <p:nvPr/>
            </p:nvSpPr>
            <p:spPr>
              <a:xfrm>
                <a:off x="8345078" y="3140968"/>
                <a:ext cx="968970" cy="968970"/>
              </a:xfrm>
              <a:prstGeom prst="ellipse">
                <a:avLst/>
              </a:pr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0" name="Icon5">
                <a:extLst>
                  <a:ext uri="{FF2B5EF4-FFF2-40B4-BE49-F238E27FC236}">
                    <a16:creationId xmlns:a16="http://schemas.microsoft.com/office/drawing/2014/main" id="{7BE70DBC-47C3-CBE8-1EFF-DB0DB938B7A9}"/>
                  </a:ext>
                </a:extLst>
              </p:cNvPr>
              <p:cNvSpPr/>
              <p:nvPr/>
            </p:nvSpPr>
            <p:spPr>
              <a:xfrm>
                <a:off x="8634588" y="3430751"/>
                <a:ext cx="389951" cy="389405"/>
              </a:xfrm>
              <a:custGeom>
                <a:avLst/>
                <a:gdLst>
                  <a:gd name="connsiteX0" fmla="*/ 240627 w 605804"/>
                  <a:gd name="connsiteY0" fmla="*/ 240240 h 604957"/>
                  <a:gd name="connsiteX1" fmla="*/ 240627 w 605804"/>
                  <a:gd name="connsiteY1" fmla="*/ 364647 h 604957"/>
                  <a:gd name="connsiteX2" fmla="*/ 365179 w 605804"/>
                  <a:gd name="connsiteY2" fmla="*/ 364647 h 604957"/>
                  <a:gd name="connsiteX3" fmla="*/ 365179 w 605804"/>
                  <a:gd name="connsiteY3" fmla="*/ 240240 h 604957"/>
                  <a:gd name="connsiteX4" fmla="*/ 226444 w 605804"/>
                  <a:gd name="connsiteY4" fmla="*/ 211908 h 604957"/>
                  <a:gd name="connsiteX5" fmla="*/ 379361 w 605804"/>
                  <a:gd name="connsiteY5" fmla="*/ 211908 h 604957"/>
                  <a:gd name="connsiteX6" fmla="*/ 393544 w 605804"/>
                  <a:gd name="connsiteY6" fmla="*/ 226074 h 604957"/>
                  <a:gd name="connsiteX7" fmla="*/ 393544 w 605804"/>
                  <a:gd name="connsiteY7" fmla="*/ 378813 h 604957"/>
                  <a:gd name="connsiteX8" fmla="*/ 379361 w 605804"/>
                  <a:gd name="connsiteY8" fmla="*/ 392979 h 604957"/>
                  <a:gd name="connsiteX9" fmla="*/ 226444 w 605804"/>
                  <a:gd name="connsiteY9" fmla="*/ 392979 h 604957"/>
                  <a:gd name="connsiteX10" fmla="*/ 212261 w 605804"/>
                  <a:gd name="connsiteY10" fmla="*/ 378813 h 604957"/>
                  <a:gd name="connsiteX11" fmla="*/ 212261 w 605804"/>
                  <a:gd name="connsiteY11" fmla="*/ 226074 h 604957"/>
                  <a:gd name="connsiteX12" fmla="*/ 226444 w 605804"/>
                  <a:gd name="connsiteY12" fmla="*/ 211908 h 604957"/>
                  <a:gd name="connsiteX13" fmla="*/ 112522 w 605804"/>
                  <a:gd name="connsiteY13" fmla="*/ 112364 h 604957"/>
                  <a:gd name="connsiteX14" fmla="*/ 112522 w 605804"/>
                  <a:gd name="connsiteY14" fmla="*/ 156564 h 604957"/>
                  <a:gd name="connsiteX15" fmla="*/ 125107 w 605804"/>
                  <a:gd name="connsiteY15" fmla="*/ 156564 h 604957"/>
                  <a:gd name="connsiteX16" fmla="*/ 139292 w 605804"/>
                  <a:gd name="connsiteY16" fmla="*/ 170730 h 604957"/>
                  <a:gd name="connsiteX17" fmla="*/ 125107 w 605804"/>
                  <a:gd name="connsiteY17" fmla="*/ 185002 h 604957"/>
                  <a:gd name="connsiteX18" fmla="*/ 112522 w 605804"/>
                  <a:gd name="connsiteY18" fmla="*/ 185002 h 604957"/>
                  <a:gd name="connsiteX19" fmla="*/ 112522 w 605804"/>
                  <a:gd name="connsiteY19" fmla="*/ 222386 h 604957"/>
                  <a:gd name="connsiteX20" fmla="*/ 125107 w 605804"/>
                  <a:gd name="connsiteY20" fmla="*/ 222386 h 604957"/>
                  <a:gd name="connsiteX21" fmla="*/ 139292 w 605804"/>
                  <a:gd name="connsiteY21" fmla="*/ 236658 h 604957"/>
                  <a:gd name="connsiteX22" fmla="*/ 125107 w 605804"/>
                  <a:gd name="connsiteY22" fmla="*/ 250823 h 604957"/>
                  <a:gd name="connsiteX23" fmla="*/ 112522 w 605804"/>
                  <a:gd name="connsiteY23" fmla="*/ 250823 h 604957"/>
                  <a:gd name="connsiteX24" fmla="*/ 112522 w 605804"/>
                  <a:gd name="connsiteY24" fmla="*/ 288313 h 604957"/>
                  <a:gd name="connsiteX25" fmla="*/ 125107 w 605804"/>
                  <a:gd name="connsiteY25" fmla="*/ 288313 h 604957"/>
                  <a:gd name="connsiteX26" fmla="*/ 139292 w 605804"/>
                  <a:gd name="connsiteY26" fmla="*/ 302479 h 604957"/>
                  <a:gd name="connsiteX27" fmla="*/ 125107 w 605804"/>
                  <a:gd name="connsiteY27" fmla="*/ 316644 h 604957"/>
                  <a:gd name="connsiteX28" fmla="*/ 112522 w 605804"/>
                  <a:gd name="connsiteY28" fmla="*/ 316644 h 604957"/>
                  <a:gd name="connsiteX29" fmla="*/ 112522 w 605804"/>
                  <a:gd name="connsiteY29" fmla="*/ 354134 h 604957"/>
                  <a:gd name="connsiteX30" fmla="*/ 125107 w 605804"/>
                  <a:gd name="connsiteY30" fmla="*/ 354134 h 604957"/>
                  <a:gd name="connsiteX31" fmla="*/ 139292 w 605804"/>
                  <a:gd name="connsiteY31" fmla="*/ 368300 h 604957"/>
                  <a:gd name="connsiteX32" fmla="*/ 125107 w 605804"/>
                  <a:gd name="connsiteY32" fmla="*/ 382572 h 604957"/>
                  <a:gd name="connsiteX33" fmla="*/ 112522 w 605804"/>
                  <a:gd name="connsiteY33" fmla="*/ 382572 h 604957"/>
                  <a:gd name="connsiteX34" fmla="*/ 112522 w 605804"/>
                  <a:gd name="connsiteY34" fmla="*/ 419955 h 604957"/>
                  <a:gd name="connsiteX35" fmla="*/ 125107 w 605804"/>
                  <a:gd name="connsiteY35" fmla="*/ 419955 h 604957"/>
                  <a:gd name="connsiteX36" fmla="*/ 139292 w 605804"/>
                  <a:gd name="connsiteY36" fmla="*/ 434227 h 604957"/>
                  <a:gd name="connsiteX37" fmla="*/ 125107 w 605804"/>
                  <a:gd name="connsiteY37" fmla="*/ 448393 h 604957"/>
                  <a:gd name="connsiteX38" fmla="*/ 112522 w 605804"/>
                  <a:gd name="connsiteY38" fmla="*/ 448393 h 604957"/>
                  <a:gd name="connsiteX39" fmla="*/ 112522 w 605804"/>
                  <a:gd name="connsiteY39" fmla="*/ 492593 h 604957"/>
                  <a:gd name="connsiteX40" fmla="*/ 156784 w 605804"/>
                  <a:gd name="connsiteY40" fmla="*/ 492593 h 604957"/>
                  <a:gd name="connsiteX41" fmla="*/ 156784 w 605804"/>
                  <a:gd name="connsiteY41" fmla="*/ 480025 h 604957"/>
                  <a:gd name="connsiteX42" fmla="*/ 170969 w 605804"/>
                  <a:gd name="connsiteY42" fmla="*/ 465860 h 604957"/>
                  <a:gd name="connsiteX43" fmla="*/ 185261 w 605804"/>
                  <a:gd name="connsiteY43" fmla="*/ 480025 h 604957"/>
                  <a:gd name="connsiteX44" fmla="*/ 185261 w 605804"/>
                  <a:gd name="connsiteY44" fmla="*/ 492593 h 604957"/>
                  <a:gd name="connsiteX45" fmla="*/ 222697 w 605804"/>
                  <a:gd name="connsiteY45" fmla="*/ 492593 h 604957"/>
                  <a:gd name="connsiteX46" fmla="*/ 222697 w 605804"/>
                  <a:gd name="connsiteY46" fmla="*/ 480025 h 604957"/>
                  <a:gd name="connsiteX47" fmla="*/ 236989 w 605804"/>
                  <a:gd name="connsiteY47" fmla="*/ 465860 h 604957"/>
                  <a:gd name="connsiteX48" fmla="*/ 251174 w 605804"/>
                  <a:gd name="connsiteY48" fmla="*/ 480025 h 604957"/>
                  <a:gd name="connsiteX49" fmla="*/ 251174 w 605804"/>
                  <a:gd name="connsiteY49" fmla="*/ 492593 h 604957"/>
                  <a:gd name="connsiteX50" fmla="*/ 288717 w 605804"/>
                  <a:gd name="connsiteY50" fmla="*/ 492593 h 604957"/>
                  <a:gd name="connsiteX51" fmla="*/ 288717 w 605804"/>
                  <a:gd name="connsiteY51" fmla="*/ 480025 h 604957"/>
                  <a:gd name="connsiteX52" fmla="*/ 302902 w 605804"/>
                  <a:gd name="connsiteY52" fmla="*/ 465860 h 604957"/>
                  <a:gd name="connsiteX53" fmla="*/ 317087 w 605804"/>
                  <a:gd name="connsiteY53" fmla="*/ 480025 h 604957"/>
                  <a:gd name="connsiteX54" fmla="*/ 317087 w 605804"/>
                  <a:gd name="connsiteY54" fmla="*/ 492593 h 604957"/>
                  <a:gd name="connsiteX55" fmla="*/ 354630 w 605804"/>
                  <a:gd name="connsiteY55" fmla="*/ 492593 h 604957"/>
                  <a:gd name="connsiteX56" fmla="*/ 354630 w 605804"/>
                  <a:gd name="connsiteY56" fmla="*/ 480025 h 604957"/>
                  <a:gd name="connsiteX57" fmla="*/ 368815 w 605804"/>
                  <a:gd name="connsiteY57" fmla="*/ 465860 h 604957"/>
                  <a:gd name="connsiteX58" fmla="*/ 383107 w 605804"/>
                  <a:gd name="connsiteY58" fmla="*/ 480025 h 604957"/>
                  <a:gd name="connsiteX59" fmla="*/ 383107 w 605804"/>
                  <a:gd name="connsiteY59" fmla="*/ 492593 h 604957"/>
                  <a:gd name="connsiteX60" fmla="*/ 420543 w 605804"/>
                  <a:gd name="connsiteY60" fmla="*/ 492593 h 604957"/>
                  <a:gd name="connsiteX61" fmla="*/ 420543 w 605804"/>
                  <a:gd name="connsiteY61" fmla="*/ 480025 h 604957"/>
                  <a:gd name="connsiteX62" fmla="*/ 434835 w 605804"/>
                  <a:gd name="connsiteY62" fmla="*/ 465860 h 604957"/>
                  <a:gd name="connsiteX63" fmla="*/ 449020 w 605804"/>
                  <a:gd name="connsiteY63" fmla="*/ 480025 h 604957"/>
                  <a:gd name="connsiteX64" fmla="*/ 449020 w 605804"/>
                  <a:gd name="connsiteY64" fmla="*/ 492593 h 604957"/>
                  <a:gd name="connsiteX65" fmla="*/ 493282 w 605804"/>
                  <a:gd name="connsiteY65" fmla="*/ 492593 h 604957"/>
                  <a:gd name="connsiteX66" fmla="*/ 493282 w 605804"/>
                  <a:gd name="connsiteY66" fmla="*/ 448393 h 604957"/>
                  <a:gd name="connsiteX67" fmla="*/ 480697 w 605804"/>
                  <a:gd name="connsiteY67" fmla="*/ 448393 h 604957"/>
                  <a:gd name="connsiteX68" fmla="*/ 466512 w 605804"/>
                  <a:gd name="connsiteY68" fmla="*/ 434227 h 604957"/>
                  <a:gd name="connsiteX69" fmla="*/ 480697 w 605804"/>
                  <a:gd name="connsiteY69" fmla="*/ 419955 h 604957"/>
                  <a:gd name="connsiteX70" fmla="*/ 493282 w 605804"/>
                  <a:gd name="connsiteY70" fmla="*/ 419955 h 604957"/>
                  <a:gd name="connsiteX71" fmla="*/ 493282 w 605804"/>
                  <a:gd name="connsiteY71" fmla="*/ 382572 h 604957"/>
                  <a:gd name="connsiteX72" fmla="*/ 480697 w 605804"/>
                  <a:gd name="connsiteY72" fmla="*/ 382572 h 604957"/>
                  <a:gd name="connsiteX73" fmla="*/ 466512 w 605804"/>
                  <a:gd name="connsiteY73" fmla="*/ 368300 h 604957"/>
                  <a:gd name="connsiteX74" fmla="*/ 480697 w 605804"/>
                  <a:gd name="connsiteY74" fmla="*/ 354134 h 604957"/>
                  <a:gd name="connsiteX75" fmla="*/ 493282 w 605804"/>
                  <a:gd name="connsiteY75" fmla="*/ 354134 h 604957"/>
                  <a:gd name="connsiteX76" fmla="*/ 493282 w 605804"/>
                  <a:gd name="connsiteY76" fmla="*/ 316644 h 604957"/>
                  <a:gd name="connsiteX77" fmla="*/ 480697 w 605804"/>
                  <a:gd name="connsiteY77" fmla="*/ 316644 h 604957"/>
                  <a:gd name="connsiteX78" fmla="*/ 466512 w 605804"/>
                  <a:gd name="connsiteY78" fmla="*/ 302479 h 604957"/>
                  <a:gd name="connsiteX79" fmla="*/ 480697 w 605804"/>
                  <a:gd name="connsiteY79" fmla="*/ 288313 h 604957"/>
                  <a:gd name="connsiteX80" fmla="*/ 493282 w 605804"/>
                  <a:gd name="connsiteY80" fmla="*/ 288313 h 604957"/>
                  <a:gd name="connsiteX81" fmla="*/ 493282 w 605804"/>
                  <a:gd name="connsiteY81" fmla="*/ 250823 h 604957"/>
                  <a:gd name="connsiteX82" fmla="*/ 480697 w 605804"/>
                  <a:gd name="connsiteY82" fmla="*/ 250823 h 604957"/>
                  <a:gd name="connsiteX83" fmla="*/ 466512 w 605804"/>
                  <a:gd name="connsiteY83" fmla="*/ 236658 h 604957"/>
                  <a:gd name="connsiteX84" fmla="*/ 480697 w 605804"/>
                  <a:gd name="connsiteY84" fmla="*/ 222386 h 604957"/>
                  <a:gd name="connsiteX85" fmla="*/ 493282 w 605804"/>
                  <a:gd name="connsiteY85" fmla="*/ 222386 h 604957"/>
                  <a:gd name="connsiteX86" fmla="*/ 493282 w 605804"/>
                  <a:gd name="connsiteY86" fmla="*/ 185002 h 604957"/>
                  <a:gd name="connsiteX87" fmla="*/ 480697 w 605804"/>
                  <a:gd name="connsiteY87" fmla="*/ 185002 h 604957"/>
                  <a:gd name="connsiteX88" fmla="*/ 466512 w 605804"/>
                  <a:gd name="connsiteY88" fmla="*/ 170730 h 604957"/>
                  <a:gd name="connsiteX89" fmla="*/ 480697 w 605804"/>
                  <a:gd name="connsiteY89" fmla="*/ 156564 h 604957"/>
                  <a:gd name="connsiteX90" fmla="*/ 493282 w 605804"/>
                  <a:gd name="connsiteY90" fmla="*/ 156564 h 604957"/>
                  <a:gd name="connsiteX91" fmla="*/ 493282 w 605804"/>
                  <a:gd name="connsiteY91" fmla="*/ 112364 h 604957"/>
                  <a:gd name="connsiteX92" fmla="*/ 449020 w 605804"/>
                  <a:gd name="connsiteY92" fmla="*/ 112364 h 604957"/>
                  <a:gd name="connsiteX93" fmla="*/ 449020 w 605804"/>
                  <a:gd name="connsiteY93" fmla="*/ 124932 h 604957"/>
                  <a:gd name="connsiteX94" fmla="*/ 434835 w 605804"/>
                  <a:gd name="connsiteY94" fmla="*/ 139097 h 604957"/>
                  <a:gd name="connsiteX95" fmla="*/ 420543 w 605804"/>
                  <a:gd name="connsiteY95" fmla="*/ 124932 h 604957"/>
                  <a:gd name="connsiteX96" fmla="*/ 420543 w 605804"/>
                  <a:gd name="connsiteY96" fmla="*/ 112364 h 604957"/>
                  <a:gd name="connsiteX97" fmla="*/ 383107 w 605804"/>
                  <a:gd name="connsiteY97" fmla="*/ 112364 h 604957"/>
                  <a:gd name="connsiteX98" fmla="*/ 383107 w 605804"/>
                  <a:gd name="connsiteY98" fmla="*/ 124932 h 604957"/>
                  <a:gd name="connsiteX99" fmla="*/ 368815 w 605804"/>
                  <a:gd name="connsiteY99" fmla="*/ 139097 h 604957"/>
                  <a:gd name="connsiteX100" fmla="*/ 354630 w 605804"/>
                  <a:gd name="connsiteY100" fmla="*/ 124932 h 604957"/>
                  <a:gd name="connsiteX101" fmla="*/ 354630 w 605804"/>
                  <a:gd name="connsiteY101" fmla="*/ 112364 h 604957"/>
                  <a:gd name="connsiteX102" fmla="*/ 317087 w 605804"/>
                  <a:gd name="connsiteY102" fmla="*/ 112364 h 604957"/>
                  <a:gd name="connsiteX103" fmla="*/ 317087 w 605804"/>
                  <a:gd name="connsiteY103" fmla="*/ 124932 h 604957"/>
                  <a:gd name="connsiteX104" fmla="*/ 302902 w 605804"/>
                  <a:gd name="connsiteY104" fmla="*/ 139097 h 604957"/>
                  <a:gd name="connsiteX105" fmla="*/ 288717 w 605804"/>
                  <a:gd name="connsiteY105" fmla="*/ 124932 h 604957"/>
                  <a:gd name="connsiteX106" fmla="*/ 288717 w 605804"/>
                  <a:gd name="connsiteY106" fmla="*/ 112364 h 604957"/>
                  <a:gd name="connsiteX107" fmla="*/ 251174 w 605804"/>
                  <a:gd name="connsiteY107" fmla="*/ 112364 h 604957"/>
                  <a:gd name="connsiteX108" fmla="*/ 251174 w 605804"/>
                  <a:gd name="connsiteY108" fmla="*/ 124932 h 604957"/>
                  <a:gd name="connsiteX109" fmla="*/ 236989 w 605804"/>
                  <a:gd name="connsiteY109" fmla="*/ 139097 h 604957"/>
                  <a:gd name="connsiteX110" fmla="*/ 222697 w 605804"/>
                  <a:gd name="connsiteY110" fmla="*/ 124932 h 604957"/>
                  <a:gd name="connsiteX111" fmla="*/ 222697 w 605804"/>
                  <a:gd name="connsiteY111" fmla="*/ 112364 h 604957"/>
                  <a:gd name="connsiteX112" fmla="*/ 185261 w 605804"/>
                  <a:gd name="connsiteY112" fmla="*/ 112364 h 604957"/>
                  <a:gd name="connsiteX113" fmla="*/ 185261 w 605804"/>
                  <a:gd name="connsiteY113" fmla="*/ 124932 h 604957"/>
                  <a:gd name="connsiteX114" fmla="*/ 170969 w 605804"/>
                  <a:gd name="connsiteY114" fmla="*/ 139097 h 604957"/>
                  <a:gd name="connsiteX115" fmla="*/ 156784 w 605804"/>
                  <a:gd name="connsiteY115" fmla="*/ 124932 h 604957"/>
                  <a:gd name="connsiteX116" fmla="*/ 156784 w 605804"/>
                  <a:gd name="connsiteY116" fmla="*/ 112364 h 604957"/>
                  <a:gd name="connsiteX117" fmla="*/ 170969 w 605804"/>
                  <a:gd name="connsiteY117" fmla="*/ 0 h 604957"/>
                  <a:gd name="connsiteX118" fmla="*/ 185261 w 605804"/>
                  <a:gd name="connsiteY118" fmla="*/ 14165 h 604957"/>
                  <a:gd name="connsiteX119" fmla="*/ 185261 w 605804"/>
                  <a:gd name="connsiteY119" fmla="*/ 84034 h 604957"/>
                  <a:gd name="connsiteX120" fmla="*/ 222697 w 605804"/>
                  <a:gd name="connsiteY120" fmla="*/ 84034 h 604957"/>
                  <a:gd name="connsiteX121" fmla="*/ 222697 w 605804"/>
                  <a:gd name="connsiteY121" fmla="*/ 14165 h 604957"/>
                  <a:gd name="connsiteX122" fmla="*/ 236989 w 605804"/>
                  <a:gd name="connsiteY122" fmla="*/ 0 h 604957"/>
                  <a:gd name="connsiteX123" fmla="*/ 251174 w 605804"/>
                  <a:gd name="connsiteY123" fmla="*/ 14165 h 604957"/>
                  <a:gd name="connsiteX124" fmla="*/ 251174 w 605804"/>
                  <a:gd name="connsiteY124" fmla="*/ 84034 h 604957"/>
                  <a:gd name="connsiteX125" fmla="*/ 288717 w 605804"/>
                  <a:gd name="connsiteY125" fmla="*/ 84034 h 604957"/>
                  <a:gd name="connsiteX126" fmla="*/ 288717 w 605804"/>
                  <a:gd name="connsiteY126" fmla="*/ 14165 h 604957"/>
                  <a:gd name="connsiteX127" fmla="*/ 302902 w 605804"/>
                  <a:gd name="connsiteY127" fmla="*/ 0 h 604957"/>
                  <a:gd name="connsiteX128" fmla="*/ 317087 w 605804"/>
                  <a:gd name="connsiteY128" fmla="*/ 14165 h 604957"/>
                  <a:gd name="connsiteX129" fmla="*/ 317087 w 605804"/>
                  <a:gd name="connsiteY129" fmla="*/ 84034 h 604957"/>
                  <a:gd name="connsiteX130" fmla="*/ 354630 w 605804"/>
                  <a:gd name="connsiteY130" fmla="*/ 84034 h 604957"/>
                  <a:gd name="connsiteX131" fmla="*/ 354630 w 605804"/>
                  <a:gd name="connsiteY131" fmla="*/ 14165 h 604957"/>
                  <a:gd name="connsiteX132" fmla="*/ 368815 w 605804"/>
                  <a:gd name="connsiteY132" fmla="*/ 0 h 604957"/>
                  <a:gd name="connsiteX133" fmla="*/ 383107 w 605804"/>
                  <a:gd name="connsiteY133" fmla="*/ 14165 h 604957"/>
                  <a:gd name="connsiteX134" fmla="*/ 383107 w 605804"/>
                  <a:gd name="connsiteY134" fmla="*/ 84034 h 604957"/>
                  <a:gd name="connsiteX135" fmla="*/ 420543 w 605804"/>
                  <a:gd name="connsiteY135" fmla="*/ 84034 h 604957"/>
                  <a:gd name="connsiteX136" fmla="*/ 420543 w 605804"/>
                  <a:gd name="connsiteY136" fmla="*/ 14165 h 604957"/>
                  <a:gd name="connsiteX137" fmla="*/ 434835 w 605804"/>
                  <a:gd name="connsiteY137" fmla="*/ 0 h 604957"/>
                  <a:gd name="connsiteX138" fmla="*/ 449020 w 605804"/>
                  <a:gd name="connsiteY138" fmla="*/ 14165 h 604957"/>
                  <a:gd name="connsiteX139" fmla="*/ 449020 w 605804"/>
                  <a:gd name="connsiteY139" fmla="*/ 84034 h 604957"/>
                  <a:gd name="connsiteX140" fmla="*/ 507468 w 605804"/>
                  <a:gd name="connsiteY140" fmla="*/ 84034 h 604957"/>
                  <a:gd name="connsiteX141" fmla="*/ 521653 w 605804"/>
                  <a:gd name="connsiteY141" fmla="*/ 98199 h 604957"/>
                  <a:gd name="connsiteX142" fmla="*/ 521653 w 605804"/>
                  <a:gd name="connsiteY142" fmla="*/ 156564 h 604957"/>
                  <a:gd name="connsiteX143" fmla="*/ 591619 w 605804"/>
                  <a:gd name="connsiteY143" fmla="*/ 156564 h 604957"/>
                  <a:gd name="connsiteX144" fmla="*/ 605804 w 605804"/>
                  <a:gd name="connsiteY144" fmla="*/ 170730 h 604957"/>
                  <a:gd name="connsiteX145" fmla="*/ 591619 w 605804"/>
                  <a:gd name="connsiteY145" fmla="*/ 185002 h 604957"/>
                  <a:gd name="connsiteX146" fmla="*/ 521653 w 605804"/>
                  <a:gd name="connsiteY146" fmla="*/ 185002 h 604957"/>
                  <a:gd name="connsiteX147" fmla="*/ 521653 w 605804"/>
                  <a:gd name="connsiteY147" fmla="*/ 222386 h 604957"/>
                  <a:gd name="connsiteX148" fmla="*/ 591619 w 605804"/>
                  <a:gd name="connsiteY148" fmla="*/ 222386 h 604957"/>
                  <a:gd name="connsiteX149" fmla="*/ 605804 w 605804"/>
                  <a:gd name="connsiteY149" fmla="*/ 236658 h 604957"/>
                  <a:gd name="connsiteX150" fmla="*/ 591619 w 605804"/>
                  <a:gd name="connsiteY150" fmla="*/ 250823 h 604957"/>
                  <a:gd name="connsiteX151" fmla="*/ 521653 w 605804"/>
                  <a:gd name="connsiteY151" fmla="*/ 250823 h 604957"/>
                  <a:gd name="connsiteX152" fmla="*/ 521653 w 605804"/>
                  <a:gd name="connsiteY152" fmla="*/ 288313 h 604957"/>
                  <a:gd name="connsiteX153" fmla="*/ 591619 w 605804"/>
                  <a:gd name="connsiteY153" fmla="*/ 288313 h 604957"/>
                  <a:gd name="connsiteX154" fmla="*/ 605804 w 605804"/>
                  <a:gd name="connsiteY154" fmla="*/ 302479 h 604957"/>
                  <a:gd name="connsiteX155" fmla="*/ 591619 w 605804"/>
                  <a:gd name="connsiteY155" fmla="*/ 316644 h 604957"/>
                  <a:gd name="connsiteX156" fmla="*/ 521653 w 605804"/>
                  <a:gd name="connsiteY156" fmla="*/ 316644 h 604957"/>
                  <a:gd name="connsiteX157" fmla="*/ 521653 w 605804"/>
                  <a:gd name="connsiteY157" fmla="*/ 354134 h 604957"/>
                  <a:gd name="connsiteX158" fmla="*/ 591619 w 605804"/>
                  <a:gd name="connsiteY158" fmla="*/ 354134 h 604957"/>
                  <a:gd name="connsiteX159" fmla="*/ 605804 w 605804"/>
                  <a:gd name="connsiteY159" fmla="*/ 368300 h 604957"/>
                  <a:gd name="connsiteX160" fmla="*/ 591619 w 605804"/>
                  <a:gd name="connsiteY160" fmla="*/ 382572 h 604957"/>
                  <a:gd name="connsiteX161" fmla="*/ 521653 w 605804"/>
                  <a:gd name="connsiteY161" fmla="*/ 382572 h 604957"/>
                  <a:gd name="connsiteX162" fmla="*/ 521653 w 605804"/>
                  <a:gd name="connsiteY162" fmla="*/ 419955 h 604957"/>
                  <a:gd name="connsiteX163" fmla="*/ 591619 w 605804"/>
                  <a:gd name="connsiteY163" fmla="*/ 419955 h 604957"/>
                  <a:gd name="connsiteX164" fmla="*/ 605804 w 605804"/>
                  <a:gd name="connsiteY164" fmla="*/ 434227 h 604957"/>
                  <a:gd name="connsiteX165" fmla="*/ 591619 w 605804"/>
                  <a:gd name="connsiteY165" fmla="*/ 448393 h 604957"/>
                  <a:gd name="connsiteX166" fmla="*/ 521653 w 605804"/>
                  <a:gd name="connsiteY166" fmla="*/ 448393 h 604957"/>
                  <a:gd name="connsiteX167" fmla="*/ 521653 w 605804"/>
                  <a:gd name="connsiteY167" fmla="*/ 506758 h 604957"/>
                  <a:gd name="connsiteX168" fmla="*/ 507468 w 605804"/>
                  <a:gd name="connsiteY168" fmla="*/ 520924 h 604957"/>
                  <a:gd name="connsiteX169" fmla="*/ 449020 w 605804"/>
                  <a:gd name="connsiteY169" fmla="*/ 520924 h 604957"/>
                  <a:gd name="connsiteX170" fmla="*/ 449020 w 605804"/>
                  <a:gd name="connsiteY170" fmla="*/ 590792 h 604957"/>
                  <a:gd name="connsiteX171" fmla="*/ 434835 w 605804"/>
                  <a:gd name="connsiteY171" fmla="*/ 604957 h 604957"/>
                  <a:gd name="connsiteX172" fmla="*/ 420543 w 605804"/>
                  <a:gd name="connsiteY172" fmla="*/ 590792 h 604957"/>
                  <a:gd name="connsiteX173" fmla="*/ 420543 w 605804"/>
                  <a:gd name="connsiteY173" fmla="*/ 520924 h 604957"/>
                  <a:gd name="connsiteX174" fmla="*/ 383107 w 605804"/>
                  <a:gd name="connsiteY174" fmla="*/ 520924 h 604957"/>
                  <a:gd name="connsiteX175" fmla="*/ 383107 w 605804"/>
                  <a:gd name="connsiteY175" fmla="*/ 590792 h 604957"/>
                  <a:gd name="connsiteX176" fmla="*/ 368815 w 605804"/>
                  <a:gd name="connsiteY176" fmla="*/ 604957 h 604957"/>
                  <a:gd name="connsiteX177" fmla="*/ 354630 w 605804"/>
                  <a:gd name="connsiteY177" fmla="*/ 590792 h 604957"/>
                  <a:gd name="connsiteX178" fmla="*/ 354630 w 605804"/>
                  <a:gd name="connsiteY178" fmla="*/ 520924 h 604957"/>
                  <a:gd name="connsiteX179" fmla="*/ 317087 w 605804"/>
                  <a:gd name="connsiteY179" fmla="*/ 520924 h 604957"/>
                  <a:gd name="connsiteX180" fmla="*/ 317087 w 605804"/>
                  <a:gd name="connsiteY180" fmla="*/ 590792 h 604957"/>
                  <a:gd name="connsiteX181" fmla="*/ 302902 w 605804"/>
                  <a:gd name="connsiteY181" fmla="*/ 604957 h 604957"/>
                  <a:gd name="connsiteX182" fmla="*/ 288717 w 605804"/>
                  <a:gd name="connsiteY182" fmla="*/ 590792 h 604957"/>
                  <a:gd name="connsiteX183" fmla="*/ 288717 w 605804"/>
                  <a:gd name="connsiteY183" fmla="*/ 520924 h 604957"/>
                  <a:gd name="connsiteX184" fmla="*/ 251174 w 605804"/>
                  <a:gd name="connsiteY184" fmla="*/ 520924 h 604957"/>
                  <a:gd name="connsiteX185" fmla="*/ 251174 w 605804"/>
                  <a:gd name="connsiteY185" fmla="*/ 590792 h 604957"/>
                  <a:gd name="connsiteX186" fmla="*/ 236989 w 605804"/>
                  <a:gd name="connsiteY186" fmla="*/ 604957 h 604957"/>
                  <a:gd name="connsiteX187" fmla="*/ 222697 w 605804"/>
                  <a:gd name="connsiteY187" fmla="*/ 590792 h 604957"/>
                  <a:gd name="connsiteX188" fmla="*/ 222697 w 605804"/>
                  <a:gd name="connsiteY188" fmla="*/ 520924 h 604957"/>
                  <a:gd name="connsiteX189" fmla="*/ 185261 w 605804"/>
                  <a:gd name="connsiteY189" fmla="*/ 520924 h 604957"/>
                  <a:gd name="connsiteX190" fmla="*/ 185261 w 605804"/>
                  <a:gd name="connsiteY190" fmla="*/ 590792 h 604957"/>
                  <a:gd name="connsiteX191" fmla="*/ 170969 w 605804"/>
                  <a:gd name="connsiteY191" fmla="*/ 604957 h 604957"/>
                  <a:gd name="connsiteX192" fmla="*/ 156784 w 605804"/>
                  <a:gd name="connsiteY192" fmla="*/ 590792 h 604957"/>
                  <a:gd name="connsiteX193" fmla="*/ 156784 w 605804"/>
                  <a:gd name="connsiteY193" fmla="*/ 520924 h 604957"/>
                  <a:gd name="connsiteX194" fmla="*/ 98336 w 605804"/>
                  <a:gd name="connsiteY194" fmla="*/ 520924 h 604957"/>
                  <a:gd name="connsiteX195" fmla="*/ 84151 w 605804"/>
                  <a:gd name="connsiteY195" fmla="*/ 506758 h 604957"/>
                  <a:gd name="connsiteX196" fmla="*/ 84151 w 605804"/>
                  <a:gd name="connsiteY196" fmla="*/ 448393 h 604957"/>
                  <a:gd name="connsiteX197" fmla="*/ 14185 w 605804"/>
                  <a:gd name="connsiteY197" fmla="*/ 448393 h 604957"/>
                  <a:gd name="connsiteX198" fmla="*/ 0 w 605804"/>
                  <a:gd name="connsiteY198" fmla="*/ 434227 h 604957"/>
                  <a:gd name="connsiteX199" fmla="*/ 14185 w 605804"/>
                  <a:gd name="connsiteY199" fmla="*/ 419955 h 604957"/>
                  <a:gd name="connsiteX200" fmla="*/ 84151 w 605804"/>
                  <a:gd name="connsiteY200" fmla="*/ 419955 h 604957"/>
                  <a:gd name="connsiteX201" fmla="*/ 84151 w 605804"/>
                  <a:gd name="connsiteY201" fmla="*/ 382572 h 604957"/>
                  <a:gd name="connsiteX202" fmla="*/ 14185 w 605804"/>
                  <a:gd name="connsiteY202" fmla="*/ 382572 h 604957"/>
                  <a:gd name="connsiteX203" fmla="*/ 0 w 605804"/>
                  <a:gd name="connsiteY203" fmla="*/ 368300 h 604957"/>
                  <a:gd name="connsiteX204" fmla="*/ 14185 w 605804"/>
                  <a:gd name="connsiteY204" fmla="*/ 354134 h 604957"/>
                  <a:gd name="connsiteX205" fmla="*/ 84151 w 605804"/>
                  <a:gd name="connsiteY205" fmla="*/ 354134 h 604957"/>
                  <a:gd name="connsiteX206" fmla="*/ 84151 w 605804"/>
                  <a:gd name="connsiteY206" fmla="*/ 316644 h 604957"/>
                  <a:gd name="connsiteX207" fmla="*/ 14185 w 605804"/>
                  <a:gd name="connsiteY207" fmla="*/ 316644 h 604957"/>
                  <a:gd name="connsiteX208" fmla="*/ 0 w 605804"/>
                  <a:gd name="connsiteY208" fmla="*/ 302479 h 604957"/>
                  <a:gd name="connsiteX209" fmla="*/ 14185 w 605804"/>
                  <a:gd name="connsiteY209" fmla="*/ 288313 h 604957"/>
                  <a:gd name="connsiteX210" fmla="*/ 84151 w 605804"/>
                  <a:gd name="connsiteY210" fmla="*/ 288313 h 604957"/>
                  <a:gd name="connsiteX211" fmla="*/ 84151 w 605804"/>
                  <a:gd name="connsiteY211" fmla="*/ 250823 h 604957"/>
                  <a:gd name="connsiteX212" fmla="*/ 14185 w 605804"/>
                  <a:gd name="connsiteY212" fmla="*/ 250823 h 604957"/>
                  <a:gd name="connsiteX213" fmla="*/ 0 w 605804"/>
                  <a:gd name="connsiteY213" fmla="*/ 236658 h 604957"/>
                  <a:gd name="connsiteX214" fmla="*/ 14185 w 605804"/>
                  <a:gd name="connsiteY214" fmla="*/ 222386 h 604957"/>
                  <a:gd name="connsiteX215" fmla="*/ 84151 w 605804"/>
                  <a:gd name="connsiteY215" fmla="*/ 222386 h 604957"/>
                  <a:gd name="connsiteX216" fmla="*/ 84151 w 605804"/>
                  <a:gd name="connsiteY216" fmla="*/ 185002 h 604957"/>
                  <a:gd name="connsiteX217" fmla="*/ 14185 w 605804"/>
                  <a:gd name="connsiteY217" fmla="*/ 185002 h 604957"/>
                  <a:gd name="connsiteX218" fmla="*/ 0 w 605804"/>
                  <a:gd name="connsiteY218" fmla="*/ 170730 h 604957"/>
                  <a:gd name="connsiteX219" fmla="*/ 14185 w 605804"/>
                  <a:gd name="connsiteY219" fmla="*/ 156564 h 604957"/>
                  <a:gd name="connsiteX220" fmla="*/ 84151 w 605804"/>
                  <a:gd name="connsiteY220" fmla="*/ 156564 h 604957"/>
                  <a:gd name="connsiteX221" fmla="*/ 84151 w 605804"/>
                  <a:gd name="connsiteY221" fmla="*/ 98199 h 604957"/>
                  <a:gd name="connsiteX222" fmla="*/ 98336 w 605804"/>
                  <a:gd name="connsiteY222" fmla="*/ 84034 h 604957"/>
                  <a:gd name="connsiteX223" fmla="*/ 156784 w 605804"/>
                  <a:gd name="connsiteY223" fmla="*/ 84034 h 604957"/>
                  <a:gd name="connsiteX224" fmla="*/ 156784 w 605804"/>
                  <a:gd name="connsiteY224" fmla="*/ 14165 h 604957"/>
                  <a:gd name="connsiteX225" fmla="*/ 170969 w 605804"/>
                  <a:gd name="connsiteY225" fmla="*/ 0 h 604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</a:cxnLst>
                <a:rect l="l" t="t" r="r" b="b"/>
                <a:pathLst>
                  <a:path w="605804" h="604957">
                    <a:moveTo>
                      <a:pt x="240627" y="240240"/>
                    </a:moveTo>
                    <a:lnTo>
                      <a:pt x="240627" y="364647"/>
                    </a:lnTo>
                    <a:lnTo>
                      <a:pt x="365179" y="364647"/>
                    </a:lnTo>
                    <a:lnTo>
                      <a:pt x="365179" y="240240"/>
                    </a:lnTo>
                    <a:close/>
                    <a:moveTo>
                      <a:pt x="226444" y="211908"/>
                    </a:moveTo>
                    <a:lnTo>
                      <a:pt x="379361" y="211908"/>
                    </a:lnTo>
                    <a:cubicBezTo>
                      <a:pt x="387253" y="211908"/>
                      <a:pt x="393544" y="218192"/>
                      <a:pt x="393544" y="226074"/>
                    </a:cubicBezTo>
                    <a:lnTo>
                      <a:pt x="393544" y="378813"/>
                    </a:lnTo>
                    <a:cubicBezTo>
                      <a:pt x="393544" y="386695"/>
                      <a:pt x="387253" y="392979"/>
                      <a:pt x="379361" y="392979"/>
                    </a:cubicBezTo>
                    <a:lnTo>
                      <a:pt x="226444" y="392979"/>
                    </a:lnTo>
                    <a:cubicBezTo>
                      <a:pt x="218553" y="392979"/>
                      <a:pt x="212261" y="386695"/>
                      <a:pt x="212261" y="378813"/>
                    </a:cubicBezTo>
                    <a:lnTo>
                      <a:pt x="212261" y="226074"/>
                    </a:lnTo>
                    <a:cubicBezTo>
                      <a:pt x="212261" y="218192"/>
                      <a:pt x="218553" y="211908"/>
                      <a:pt x="226444" y="211908"/>
                    </a:cubicBezTo>
                    <a:close/>
                    <a:moveTo>
                      <a:pt x="112522" y="112364"/>
                    </a:moveTo>
                    <a:lnTo>
                      <a:pt x="112522" y="156564"/>
                    </a:lnTo>
                    <a:lnTo>
                      <a:pt x="125107" y="156564"/>
                    </a:lnTo>
                    <a:cubicBezTo>
                      <a:pt x="132999" y="156564"/>
                      <a:pt x="139292" y="162955"/>
                      <a:pt x="139292" y="170730"/>
                    </a:cubicBezTo>
                    <a:cubicBezTo>
                      <a:pt x="139292" y="178611"/>
                      <a:pt x="132999" y="185002"/>
                      <a:pt x="125107" y="185002"/>
                    </a:cubicBezTo>
                    <a:lnTo>
                      <a:pt x="112522" y="185002"/>
                    </a:lnTo>
                    <a:lnTo>
                      <a:pt x="112522" y="222386"/>
                    </a:lnTo>
                    <a:lnTo>
                      <a:pt x="125107" y="222386"/>
                    </a:lnTo>
                    <a:cubicBezTo>
                      <a:pt x="132999" y="222386"/>
                      <a:pt x="139292" y="228776"/>
                      <a:pt x="139292" y="236658"/>
                    </a:cubicBezTo>
                    <a:cubicBezTo>
                      <a:pt x="139292" y="244433"/>
                      <a:pt x="132999" y="250823"/>
                      <a:pt x="125107" y="250823"/>
                    </a:cubicBezTo>
                    <a:lnTo>
                      <a:pt x="112522" y="250823"/>
                    </a:lnTo>
                    <a:lnTo>
                      <a:pt x="112522" y="288313"/>
                    </a:lnTo>
                    <a:lnTo>
                      <a:pt x="125107" y="288313"/>
                    </a:lnTo>
                    <a:cubicBezTo>
                      <a:pt x="132999" y="288313"/>
                      <a:pt x="139292" y="294597"/>
                      <a:pt x="139292" y="302479"/>
                    </a:cubicBezTo>
                    <a:cubicBezTo>
                      <a:pt x="139292" y="310360"/>
                      <a:pt x="132999" y="316644"/>
                      <a:pt x="125107" y="316644"/>
                    </a:cubicBezTo>
                    <a:lnTo>
                      <a:pt x="112522" y="316644"/>
                    </a:lnTo>
                    <a:lnTo>
                      <a:pt x="112522" y="354134"/>
                    </a:lnTo>
                    <a:lnTo>
                      <a:pt x="125107" y="354134"/>
                    </a:lnTo>
                    <a:cubicBezTo>
                      <a:pt x="132999" y="354134"/>
                      <a:pt x="139292" y="360525"/>
                      <a:pt x="139292" y="368300"/>
                    </a:cubicBezTo>
                    <a:cubicBezTo>
                      <a:pt x="139292" y="376181"/>
                      <a:pt x="132999" y="382572"/>
                      <a:pt x="125107" y="382572"/>
                    </a:cubicBezTo>
                    <a:lnTo>
                      <a:pt x="112522" y="382572"/>
                    </a:lnTo>
                    <a:lnTo>
                      <a:pt x="112522" y="419955"/>
                    </a:lnTo>
                    <a:lnTo>
                      <a:pt x="125107" y="419955"/>
                    </a:lnTo>
                    <a:cubicBezTo>
                      <a:pt x="132999" y="419955"/>
                      <a:pt x="139292" y="426346"/>
                      <a:pt x="139292" y="434227"/>
                    </a:cubicBezTo>
                    <a:cubicBezTo>
                      <a:pt x="139292" y="442002"/>
                      <a:pt x="132999" y="448393"/>
                      <a:pt x="125107" y="448393"/>
                    </a:cubicBezTo>
                    <a:lnTo>
                      <a:pt x="112522" y="448393"/>
                    </a:lnTo>
                    <a:lnTo>
                      <a:pt x="112522" y="492593"/>
                    </a:lnTo>
                    <a:lnTo>
                      <a:pt x="156784" y="492593"/>
                    </a:lnTo>
                    <a:lnTo>
                      <a:pt x="156784" y="480025"/>
                    </a:lnTo>
                    <a:cubicBezTo>
                      <a:pt x="156784" y="472144"/>
                      <a:pt x="163183" y="465860"/>
                      <a:pt x="170969" y="465860"/>
                    </a:cubicBezTo>
                    <a:cubicBezTo>
                      <a:pt x="178861" y="465860"/>
                      <a:pt x="185261" y="472144"/>
                      <a:pt x="185261" y="480025"/>
                    </a:cubicBezTo>
                    <a:lnTo>
                      <a:pt x="185261" y="492593"/>
                    </a:lnTo>
                    <a:lnTo>
                      <a:pt x="222697" y="492593"/>
                    </a:lnTo>
                    <a:lnTo>
                      <a:pt x="222697" y="480025"/>
                    </a:lnTo>
                    <a:cubicBezTo>
                      <a:pt x="222697" y="472144"/>
                      <a:pt x="229096" y="465860"/>
                      <a:pt x="236989" y="465860"/>
                    </a:cubicBezTo>
                    <a:cubicBezTo>
                      <a:pt x="244775" y="465860"/>
                      <a:pt x="251174" y="472144"/>
                      <a:pt x="251174" y="480025"/>
                    </a:cubicBezTo>
                    <a:lnTo>
                      <a:pt x="251174" y="492593"/>
                    </a:lnTo>
                    <a:lnTo>
                      <a:pt x="288717" y="492593"/>
                    </a:lnTo>
                    <a:lnTo>
                      <a:pt x="288717" y="480025"/>
                    </a:lnTo>
                    <a:cubicBezTo>
                      <a:pt x="288717" y="472144"/>
                      <a:pt x="295010" y="465860"/>
                      <a:pt x="302902" y="465860"/>
                    </a:cubicBezTo>
                    <a:cubicBezTo>
                      <a:pt x="310795" y="465860"/>
                      <a:pt x="317087" y="472144"/>
                      <a:pt x="317087" y="480025"/>
                    </a:cubicBezTo>
                    <a:lnTo>
                      <a:pt x="317087" y="492593"/>
                    </a:lnTo>
                    <a:lnTo>
                      <a:pt x="354630" y="492593"/>
                    </a:lnTo>
                    <a:lnTo>
                      <a:pt x="354630" y="480025"/>
                    </a:lnTo>
                    <a:cubicBezTo>
                      <a:pt x="354630" y="472144"/>
                      <a:pt x="361029" y="465860"/>
                      <a:pt x="368815" y="465860"/>
                    </a:cubicBezTo>
                    <a:cubicBezTo>
                      <a:pt x="376708" y="465860"/>
                      <a:pt x="383107" y="472144"/>
                      <a:pt x="383107" y="480025"/>
                    </a:cubicBezTo>
                    <a:lnTo>
                      <a:pt x="383107" y="492593"/>
                    </a:lnTo>
                    <a:lnTo>
                      <a:pt x="420543" y="492593"/>
                    </a:lnTo>
                    <a:lnTo>
                      <a:pt x="420543" y="480025"/>
                    </a:lnTo>
                    <a:cubicBezTo>
                      <a:pt x="420543" y="472144"/>
                      <a:pt x="426943" y="465860"/>
                      <a:pt x="434835" y="465860"/>
                    </a:cubicBezTo>
                    <a:cubicBezTo>
                      <a:pt x="442621" y="465860"/>
                      <a:pt x="449020" y="472144"/>
                      <a:pt x="449020" y="480025"/>
                    </a:cubicBezTo>
                    <a:lnTo>
                      <a:pt x="449020" y="492593"/>
                    </a:lnTo>
                    <a:lnTo>
                      <a:pt x="493282" y="492593"/>
                    </a:lnTo>
                    <a:lnTo>
                      <a:pt x="493282" y="448393"/>
                    </a:lnTo>
                    <a:lnTo>
                      <a:pt x="480697" y="448393"/>
                    </a:lnTo>
                    <a:cubicBezTo>
                      <a:pt x="472805" y="448393"/>
                      <a:pt x="466512" y="442002"/>
                      <a:pt x="466512" y="434227"/>
                    </a:cubicBezTo>
                    <a:cubicBezTo>
                      <a:pt x="466512" y="426346"/>
                      <a:pt x="472805" y="419955"/>
                      <a:pt x="480697" y="419955"/>
                    </a:cubicBezTo>
                    <a:lnTo>
                      <a:pt x="493282" y="419955"/>
                    </a:lnTo>
                    <a:lnTo>
                      <a:pt x="493282" y="382572"/>
                    </a:lnTo>
                    <a:lnTo>
                      <a:pt x="480697" y="382572"/>
                    </a:lnTo>
                    <a:cubicBezTo>
                      <a:pt x="472805" y="382572"/>
                      <a:pt x="466512" y="376181"/>
                      <a:pt x="466512" y="368300"/>
                    </a:cubicBezTo>
                    <a:cubicBezTo>
                      <a:pt x="466512" y="360525"/>
                      <a:pt x="472805" y="354134"/>
                      <a:pt x="480697" y="354134"/>
                    </a:cubicBezTo>
                    <a:lnTo>
                      <a:pt x="493282" y="354134"/>
                    </a:lnTo>
                    <a:lnTo>
                      <a:pt x="493282" y="316644"/>
                    </a:lnTo>
                    <a:lnTo>
                      <a:pt x="480697" y="316644"/>
                    </a:lnTo>
                    <a:cubicBezTo>
                      <a:pt x="472805" y="316644"/>
                      <a:pt x="466512" y="310360"/>
                      <a:pt x="466512" y="302479"/>
                    </a:cubicBezTo>
                    <a:cubicBezTo>
                      <a:pt x="466512" y="294597"/>
                      <a:pt x="472805" y="288313"/>
                      <a:pt x="480697" y="288313"/>
                    </a:cubicBezTo>
                    <a:lnTo>
                      <a:pt x="493282" y="288313"/>
                    </a:lnTo>
                    <a:lnTo>
                      <a:pt x="493282" y="250823"/>
                    </a:lnTo>
                    <a:lnTo>
                      <a:pt x="480697" y="250823"/>
                    </a:lnTo>
                    <a:cubicBezTo>
                      <a:pt x="472805" y="250823"/>
                      <a:pt x="466512" y="244433"/>
                      <a:pt x="466512" y="236658"/>
                    </a:cubicBezTo>
                    <a:cubicBezTo>
                      <a:pt x="466512" y="228776"/>
                      <a:pt x="472805" y="222386"/>
                      <a:pt x="480697" y="222386"/>
                    </a:cubicBezTo>
                    <a:lnTo>
                      <a:pt x="493282" y="222386"/>
                    </a:lnTo>
                    <a:lnTo>
                      <a:pt x="493282" y="185002"/>
                    </a:lnTo>
                    <a:lnTo>
                      <a:pt x="480697" y="185002"/>
                    </a:lnTo>
                    <a:cubicBezTo>
                      <a:pt x="472805" y="185002"/>
                      <a:pt x="466512" y="178611"/>
                      <a:pt x="466512" y="170730"/>
                    </a:cubicBezTo>
                    <a:cubicBezTo>
                      <a:pt x="466512" y="162955"/>
                      <a:pt x="472805" y="156564"/>
                      <a:pt x="480697" y="156564"/>
                    </a:cubicBezTo>
                    <a:lnTo>
                      <a:pt x="493282" y="156564"/>
                    </a:lnTo>
                    <a:lnTo>
                      <a:pt x="493282" y="112364"/>
                    </a:lnTo>
                    <a:lnTo>
                      <a:pt x="449020" y="112364"/>
                    </a:lnTo>
                    <a:lnTo>
                      <a:pt x="449020" y="124932"/>
                    </a:lnTo>
                    <a:cubicBezTo>
                      <a:pt x="449020" y="132813"/>
                      <a:pt x="442621" y="139097"/>
                      <a:pt x="434835" y="139097"/>
                    </a:cubicBezTo>
                    <a:cubicBezTo>
                      <a:pt x="426943" y="139097"/>
                      <a:pt x="420543" y="132813"/>
                      <a:pt x="420543" y="124932"/>
                    </a:cubicBezTo>
                    <a:lnTo>
                      <a:pt x="420543" y="112364"/>
                    </a:lnTo>
                    <a:lnTo>
                      <a:pt x="383107" y="112364"/>
                    </a:lnTo>
                    <a:lnTo>
                      <a:pt x="383107" y="124932"/>
                    </a:lnTo>
                    <a:cubicBezTo>
                      <a:pt x="383107" y="132813"/>
                      <a:pt x="376708" y="139097"/>
                      <a:pt x="368815" y="139097"/>
                    </a:cubicBezTo>
                    <a:cubicBezTo>
                      <a:pt x="361029" y="139097"/>
                      <a:pt x="354630" y="132813"/>
                      <a:pt x="354630" y="124932"/>
                    </a:cubicBezTo>
                    <a:lnTo>
                      <a:pt x="354630" y="112364"/>
                    </a:lnTo>
                    <a:lnTo>
                      <a:pt x="317087" y="112364"/>
                    </a:lnTo>
                    <a:lnTo>
                      <a:pt x="317087" y="124932"/>
                    </a:lnTo>
                    <a:cubicBezTo>
                      <a:pt x="317087" y="132813"/>
                      <a:pt x="310795" y="139097"/>
                      <a:pt x="302902" y="139097"/>
                    </a:cubicBezTo>
                    <a:cubicBezTo>
                      <a:pt x="295010" y="139097"/>
                      <a:pt x="288717" y="132813"/>
                      <a:pt x="288717" y="124932"/>
                    </a:cubicBezTo>
                    <a:lnTo>
                      <a:pt x="288717" y="112364"/>
                    </a:lnTo>
                    <a:lnTo>
                      <a:pt x="251174" y="112364"/>
                    </a:lnTo>
                    <a:lnTo>
                      <a:pt x="251174" y="124932"/>
                    </a:lnTo>
                    <a:cubicBezTo>
                      <a:pt x="251174" y="132813"/>
                      <a:pt x="244775" y="139097"/>
                      <a:pt x="236989" y="139097"/>
                    </a:cubicBezTo>
                    <a:cubicBezTo>
                      <a:pt x="229096" y="139097"/>
                      <a:pt x="222697" y="132813"/>
                      <a:pt x="222697" y="124932"/>
                    </a:cubicBezTo>
                    <a:lnTo>
                      <a:pt x="222697" y="112364"/>
                    </a:lnTo>
                    <a:lnTo>
                      <a:pt x="185261" y="112364"/>
                    </a:lnTo>
                    <a:lnTo>
                      <a:pt x="185261" y="124932"/>
                    </a:lnTo>
                    <a:cubicBezTo>
                      <a:pt x="185261" y="132813"/>
                      <a:pt x="178861" y="139097"/>
                      <a:pt x="170969" y="139097"/>
                    </a:cubicBezTo>
                    <a:cubicBezTo>
                      <a:pt x="163183" y="139097"/>
                      <a:pt x="156784" y="132813"/>
                      <a:pt x="156784" y="124932"/>
                    </a:cubicBezTo>
                    <a:lnTo>
                      <a:pt x="156784" y="112364"/>
                    </a:lnTo>
                    <a:close/>
                    <a:moveTo>
                      <a:pt x="170969" y="0"/>
                    </a:moveTo>
                    <a:cubicBezTo>
                      <a:pt x="178861" y="0"/>
                      <a:pt x="185261" y="6390"/>
                      <a:pt x="185261" y="14165"/>
                    </a:cubicBezTo>
                    <a:lnTo>
                      <a:pt x="185261" y="84034"/>
                    </a:lnTo>
                    <a:lnTo>
                      <a:pt x="222697" y="84034"/>
                    </a:lnTo>
                    <a:lnTo>
                      <a:pt x="222697" y="14165"/>
                    </a:lnTo>
                    <a:cubicBezTo>
                      <a:pt x="222697" y="6390"/>
                      <a:pt x="229096" y="0"/>
                      <a:pt x="236989" y="0"/>
                    </a:cubicBezTo>
                    <a:cubicBezTo>
                      <a:pt x="244775" y="0"/>
                      <a:pt x="251174" y="6390"/>
                      <a:pt x="251174" y="14165"/>
                    </a:cubicBezTo>
                    <a:lnTo>
                      <a:pt x="251174" y="84034"/>
                    </a:lnTo>
                    <a:lnTo>
                      <a:pt x="288717" y="84034"/>
                    </a:lnTo>
                    <a:lnTo>
                      <a:pt x="288717" y="14165"/>
                    </a:lnTo>
                    <a:cubicBezTo>
                      <a:pt x="288717" y="6390"/>
                      <a:pt x="295010" y="0"/>
                      <a:pt x="302902" y="0"/>
                    </a:cubicBezTo>
                    <a:cubicBezTo>
                      <a:pt x="310795" y="0"/>
                      <a:pt x="317087" y="6390"/>
                      <a:pt x="317087" y="14165"/>
                    </a:cubicBezTo>
                    <a:lnTo>
                      <a:pt x="317087" y="84034"/>
                    </a:lnTo>
                    <a:lnTo>
                      <a:pt x="354630" y="84034"/>
                    </a:lnTo>
                    <a:lnTo>
                      <a:pt x="354630" y="14165"/>
                    </a:lnTo>
                    <a:cubicBezTo>
                      <a:pt x="354630" y="6390"/>
                      <a:pt x="361029" y="0"/>
                      <a:pt x="368815" y="0"/>
                    </a:cubicBezTo>
                    <a:cubicBezTo>
                      <a:pt x="376708" y="0"/>
                      <a:pt x="383107" y="6390"/>
                      <a:pt x="383107" y="14165"/>
                    </a:cubicBezTo>
                    <a:lnTo>
                      <a:pt x="383107" y="84034"/>
                    </a:lnTo>
                    <a:lnTo>
                      <a:pt x="420543" y="84034"/>
                    </a:lnTo>
                    <a:lnTo>
                      <a:pt x="420543" y="14165"/>
                    </a:lnTo>
                    <a:cubicBezTo>
                      <a:pt x="420543" y="6390"/>
                      <a:pt x="426943" y="0"/>
                      <a:pt x="434835" y="0"/>
                    </a:cubicBezTo>
                    <a:cubicBezTo>
                      <a:pt x="442621" y="0"/>
                      <a:pt x="449020" y="6390"/>
                      <a:pt x="449020" y="14165"/>
                    </a:cubicBezTo>
                    <a:lnTo>
                      <a:pt x="449020" y="84034"/>
                    </a:lnTo>
                    <a:lnTo>
                      <a:pt x="507468" y="84034"/>
                    </a:lnTo>
                    <a:cubicBezTo>
                      <a:pt x="515360" y="84034"/>
                      <a:pt x="521653" y="90317"/>
                      <a:pt x="521653" y="98199"/>
                    </a:cubicBezTo>
                    <a:lnTo>
                      <a:pt x="521653" y="156564"/>
                    </a:lnTo>
                    <a:lnTo>
                      <a:pt x="591619" y="156564"/>
                    </a:lnTo>
                    <a:cubicBezTo>
                      <a:pt x="599405" y="156564"/>
                      <a:pt x="605804" y="162955"/>
                      <a:pt x="605804" y="170730"/>
                    </a:cubicBezTo>
                    <a:cubicBezTo>
                      <a:pt x="605804" y="178611"/>
                      <a:pt x="599405" y="185002"/>
                      <a:pt x="591619" y="185002"/>
                    </a:cubicBezTo>
                    <a:lnTo>
                      <a:pt x="521653" y="185002"/>
                    </a:lnTo>
                    <a:lnTo>
                      <a:pt x="521653" y="222386"/>
                    </a:lnTo>
                    <a:lnTo>
                      <a:pt x="591619" y="222386"/>
                    </a:lnTo>
                    <a:cubicBezTo>
                      <a:pt x="599405" y="222386"/>
                      <a:pt x="605804" y="228776"/>
                      <a:pt x="605804" y="236658"/>
                    </a:cubicBezTo>
                    <a:cubicBezTo>
                      <a:pt x="605804" y="244433"/>
                      <a:pt x="599405" y="250823"/>
                      <a:pt x="591619" y="250823"/>
                    </a:cubicBezTo>
                    <a:lnTo>
                      <a:pt x="521653" y="250823"/>
                    </a:lnTo>
                    <a:lnTo>
                      <a:pt x="521653" y="288313"/>
                    </a:lnTo>
                    <a:lnTo>
                      <a:pt x="591619" y="288313"/>
                    </a:lnTo>
                    <a:cubicBezTo>
                      <a:pt x="599405" y="288313"/>
                      <a:pt x="605804" y="294597"/>
                      <a:pt x="605804" y="302479"/>
                    </a:cubicBezTo>
                    <a:cubicBezTo>
                      <a:pt x="605804" y="310360"/>
                      <a:pt x="599405" y="316644"/>
                      <a:pt x="591619" y="316644"/>
                    </a:cubicBezTo>
                    <a:lnTo>
                      <a:pt x="521653" y="316644"/>
                    </a:lnTo>
                    <a:lnTo>
                      <a:pt x="521653" y="354134"/>
                    </a:lnTo>
                    <a:lnTo>
                      <a:pt x="591619" y="354134"/>
                    </a:lnTo>
                    <a:cubicBezTo>
                      <a:pt x="599405" y="354134"/>
                      <a:pt x="605804" y="360525"/>
                      <a:pt x="605804" y="368300"/>
                    </a:cubicBezTo>
                    <a:cubicBezTo>
                      <a:pt x="605804" y="376181"/>
                      <a:pt x="599405" y="382572"/>
                      <a:pt x="591619" y="382572"/>
                    </a:cubicBezTo>
                    <a:lnTo>
                      <a:pt x="521653" y="382572"/>
                    </a:lnTo>
                    <a:lnTo>
                      <a:pt x="521653" y="419955"/>
                    </a:lnTo>
                    <a:lnTo>
                      <a:pt x="591619" y="419955"/>
                    </a:lnTo>
                    <a:cubicBezTo>
                      <a:pt x="599405" y="419955"/>
                      <a:pt x="605804" y="426346"/>
                      <a:pt x="605804" y="434227"/>
                    </a:cubicBezTo>
                    <a:cubicBezTo>
                      <a:pt x="605804" y="442002"/>
                      <a:pt x="599405" y="448393"/>
                      <a:pt x="591619" y="448393"/>
                    </a:cubicBezTo>
                    <a:lnTo>
                      <a:pt x="521653" y="448393"/>
                    </a:lnTo>
                    <a:lnTo>
                      <a:pt x="521653" y="506758"/>
                    </a:lnTo>
                    <a:cubicBezTo>
                      <a:pt x="521653" y="514640"/>
                      <a:pt x="515360" y="520924"/>
                      <a:pt x="507468" y="520924"/>
                    </a:cubicBezTo>
                    <a:lnTo>
                      <a:pt x="449020" y="520924"/>
                    </a:lnTo>
                    <a:lnTo>
                      <a:pt x="449020" y="590792"/>
                    </a:lnTo>
                    <a:cubicBezTo>
                      <a:pt x="449020" y="598567"/>
                      <a:pt x="442621" y="604957"/>
                      <a:pt x="434835" y="604957"/>
                    </a:cubicBezTo>
                    <a:cubicBezTo>
                      <a:pt x="426943" y="604957"/>
                      <a:pt x="420543" y="598567"/>
                      <a:pt x="420543" y="590792"/>
                    </a:cubicBezTo>
                    <a:lnTo>
                      <a:pt x="420543" y="520924"/>
                    </a:lnTo>
                    <a:lnTo>
                      <a:pt x="383107" y="520924"/>
                    </a:lnTo>
                    <a:lnTo>
                      <a:pt x="383107" y="590792"/>
                    </a:lnTo>
                    <a:cubicBezTo>
                      <a:pt x="383107" y="598567"/>
                      <a:pt x="376708" y="604957"/>
                      <a:pt x="368815" y="604957"/>
                    </a:cubicBezTo>
                    <a:cubicBezTo>
                      <a:pt x="361029" y="604957"/>
                      <a:pt x="354630" y="598567"/>
                      <a:pt x="354630" y="590792"/>
                    </a:cubicBezTo>
                    <a:lnTo>
                      <a:pt x="354630" y="520924"/>
                    </a:lnTo>
                    <a:lnTo>
                      <a:pt x="317087" y="520924"/>
                    </a:lnTo>
                    <a:lnTo>
                      <a:pt x="317087" y="590792"/>
                    </a:lnTo>
                    <a:cubicBezTo>
                      <a:pt x="317087" y="598567"/>
                      <a:pt x="310795" y="604957"/>
                      <a:pt x="302902" y="604957"/>
                    </a:cubicBezTo>
                    <a:cubicBezTo>
                      <a:pt x="295010" y="604957"/>
                      <a:pt x="288717" y="598567"/>
                      <a:pt x="288717" y="590792"/>
                    </a:cubicBezTo>
                    <a:lnTo>
                      <a:pt x="288717" y="520924"/>
                    </a:lnTo>
                    <a:lnTo>
                      <a:pt x="251174" y="520924"/>
                    </a:lnTo>
                    <a:lnTo>
                      <a:pt x="251174" y="590792"/>
                    </a:lnTo>
                    <a:cubicBezTo>
                      <a:pt x="251174" y="598567"/>
                      <a:pt x="244775" y="604957"/>
                      <a:pt x="236989" y="604957"/>
                    </a:cubicBezTo>
                    <a:cubicBezTo>
                      <a:pt x="229096" y="604957"/>
                      <a:pt x="222697" y="598567"/>
                      <a:pt x="222697" y="590792"/>
                    </a:cubicBezTo>
                    <a:lnTo>
                      <a:pt x="222697" y="520924"/>
                    </a:lnTo>
                    <a:lnTo>
                      <a:pt x="185261" y="520924"/>
                    </a:lnTo>
                    <a:lnTo>
                      <a:pt x="185261" y="590792"/>
                    </a:lnTo>
                    <a:cubicBezTo>
                      <a:pt x="185261" y="598567"/>
                      <a:pt x="178861" y="604957"/>
                      <a:pt x="170969" y="604957"/>
                    </a:cubicBezTo>
                    <a:cubicBezTo>
                      <a:pt x="163183" y="604957"/>
                      <a:pt x="156784" y="598567"/>
                      <a:pt x="156784" y="590792"/>
                    </a:cubicBezTo>
                    <a:lnTo>
                      <a:pt x="156784" y="520924"/>
                    </a:lnTo>
                    <a:lnTo>
                      <a:pt x="98336" y="520924"/>
                    </a:lnTo>
                    <a:cubicBezTo>
                      <a:pt x="90444" y="520924"/>
                      <a:pt x="84151" y="514640"/>
                      <a:pt x="84151" y="506758"/>
                    </a:cubicBezTo>
                    <a:lnTo>
                      <a:pt x="84151" y="448393"/>
                    </a:lnTo>
                    <a:lnTo>
                      <a:pt x="14185" y="448393"/>
                    </a:lnTo>
                    <a:cubicBezTo>
                      <a:pt x="6399" y="448393"/>
                      <a:pt x="0" y="442002"/>
                      <a:pt x="0" y="434227"/>
                    </a:cubicBezTo>
                    <a:cubicBezTo>
                      <a:pt x="0" y="426346"/>
                      <a:pt x="6399" y="419955"/>
                      <a:pt x="14185" y="419955"/>
                    </a:cubicBezTo>
                    <a:lnTo>
                      <a:pt x="84151" y="419955"/>
                    </a:lnTo>
                    <a:lnTo>
                      <a:pt x="84151" y="382572"/>
                    </a:lnTo>
                    <a:lnTo>
                      <a:pt x="14185" y="382572"/>
                    </a:lnTo>
                    <a:cubicBezTo>
                      <a:pt x="6399" y="382572"/>
                      <a:pt x="0" y="376181"/>
                      <a:pt x="0" y="368300"/>
                    </a:cubicBezTo>
                    <a:cubicBezTo>
                      <a:pt x="0" y="360525"/>
                      <a:pt x="6399" y="354134"/>
                      <a:pt x="14185" y="354134"/>
                    </a:cubicBezTo>
                    <a:lnTo>
                      <a:pt x="84151" y="354134"/>
                    </a:lnTo>
                    <a:lnTo>
                      <a:pt x="84151" y="316644"/>
                    </a:lnTo>
                    <a:lnTo>
                      <a:pt x="14185" y="316644"/>
                    </a:lnTo>
                    <a:cubicBezTo>
                      <a:pt x="6399" y="316644"/>
                      <a:pt x="0" y="310360"/>
                      <a:pt x="0" y="302479"/>
                    </a:cubicBezTo>
                    <a:cubicBezTo>
                      <a:pt x="0" y="294597"/>
                      <a:pt x="6399" y="288313"/>
                      <a:pt x="14185" y="288313"/>
                    </a:cubicBezTo>
                    <a:lnTo>
                      <a:pt x="84151" y="288313"/>
                    </a:lnTo>
                    <a:lnTo>
                      <a:pt x="84151" y="250823"/>
                    </a:lnTo>
                    <a:lnTo>
                      <a:pt x="14185" y="250823"/>
                    </a:lnTo>
                    <a:cubicBezTo>
                      <a:pt x="6399" y="250823"/>
                      <a:pt x="0" y="244433"/>
                      <a:pt x="0" y="236658"/>
                    </a:cubicBezTo>
                    <a:cubicBezTo>
                      <a:pt x="0" y="228776"/>
                      <a:pt x="6399" y="222386"/>
                      <a:pt x="14185" y="222386"/>
                    </a:cubicBezTo>
                    <a:lnTo>
                      <a:pt x="84151" y="222386"/>
                    </a:lnTo>
                    <a:lnTo>
                      <a:pt x="84151" y="185002"/>
                    </a:lnTo>
                    <a:lnTo>
                      <a:pt x="14185" y="185002"/>
                    </a:lnTo>
                    <a:cubicBezTo>
                      <a:pt x="6399" y="185002"/>
                      <a:pt x="0" y="178611"/>
                      <a:pt x="0" y="170730"/>
                    </a:cubicBezTo>
                    <a:cubicBezTo>
                      <a:pt x="0" y="162955"/>
                      <a:pt x="6399" y="156564"/>
                      <a:pt x="14185" y="156564"/>
                    </a:cubicBezTo>
                    <a:lnTo>
                      <a:pt x="84151" y="156564"/>
                    </a:lnTo>
                    <a:lnTo>
                      <a:pt x="84151" y="98199"/>
                    </a:lnTo>
                    <a:cubicBezTo>
                      <a:pt x="84151" y="90317"/>
                      <a:pt x="90444" y="84034"/>
                      <a:pt x="98336" y="84034"/>
                    </a:cubicBezTo>
                    <a:lnTo>
                      <a:pt x="156784" y="84034"/>
                    </a:lnTo>
                    <a:lnTo>
                      <a:pt x="156784" y="14165"/>
                    </a:lnTo>
                    <a:cubicBezTo>
                      <a:pt x="156784" y="6390"/>
                      <a:pt x="163183" y="0"/>
                      <a:pt x="1709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Bullet5">
                <a:extLst>
                  <a:ext uri="{FF2B5EF4-FFF2-40B4-BE49-F238E27FC236}">
                    <a16:creationId xmlns:a16="http://schemas.microsoft.com/office/drawing/2014/main" id="{E179CD88-032C-120C-D1B2-122F36C806CA}"/>
                  </a:ext>
                </a:extLst>
              </p:cNvPr>
              <p:cNvSpPr txBox="1"/>
              <p:nvPr/>
            </p:nvSpPr>
            <p:spPr>
              <a:xfrm>
                <a:off x="7962604" y="4362996"/>
                <a:ext cx="1733919" cy="51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人工智能芯片</a:t>
                </a:r>
                <a:endParaRPr lang="en-US" dirty="0"/>
              </a:p>
            </p:txBody>
          </p:sp>
          <p:sp>
            <p:nvSpPr>
              <p:cNvPr id="22" name="Text5">
                <a:extLst>
                  <a:ext uri="{FF2B5EF4-FFF2-40B4-BE49-F238E27FC236}">
                    <a16:creationId xmlns:a16="http://schemas.microsoft.com/office/drawing/2014/main" id="{89B45F98-9152-1B59-7EF1-F5297E7E8CBA}"/>
                  </a:ext>
                </a:extLst>
              </p:cNvPr>
              <p:cNvSpPr txBox="1"/>
              <p:nvPr/>
            </p:nvSpPr>
            <p:spPr>
              <a:xfrm>
                <a:off x="7962604" y="4881572"/>
                <a:ext cx="1733919" cy="126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专用处理器，加速机器学习、图像处理等计算任务</a:t>
                </a:r>
                <a:endParaRPr lang="en-US" dirty="0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9A5C808-970E-E3A0-72BB-6ED56AA5D35C}"/>
                </a:ext>
              </a:extLst>
            </p:cNvPr>
            <p:cNvGrpSpPr/>
            <p:nvPr/>
          </p:nvGrpSpPr>
          <p:grpSpPr>
            <a:xfrm>
              <a:off x="9784981" y="3140968"/>
              <a:ext cx="1733919" cy="3005832"/>
              <a:chOff x="9784981" y="3140968"/>
              <a:chExt cx="1733919" cy="3005832"/>
            </a:xfrm>
          </p:grpSpPr>
          <p:sp>
            <p:nvSpPr>
              <p:cNvPr id="13" name="shape6">
                <a:extLst>
                  <a:ext uri="{FF2B5EF4-FFF2-40B4-BE49-F238E27FC236}">
                    <a16:creationId xmlns:a16="http://schemas.microsoft.com/office/drawing/2014/main" id="{102956B8-CE19-D6C7-B98F-23D094E1388F}"/>
                  </a:ext>
                </a:extLst>
              </p:cNvPr>
              <p:cNvSpPr/>
              <p:nvPr/>
            </p:nvSpPr>
            <p:spPr bwMode="auto">
              <a:xfrm flipV="1">
                <a:off x="10401352" y="3845773"/>
                <a:ext cx="501176" cy="432048"/>
              </a:xfrm>
              <a:prstGeom prst="triangle">
                <a:avLst/>
              </a:pr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4" name="IconBackground6">
                <a:extLst>
                  <a:ext uri="{FF2B5EF4-FFF2-40B4-BE49-F238E27FC236}">
                    <a16:creationId xmlns:a16="http://schemas.microsoft.com/office/drawing/2014/main" id="{6461CC57-3ACC-E764-2F1A-3C03A590F1D7}"/>
                  </a:ext>
                </a:extLst>
              </p:cNvPr>
              <p:cNvSpPr/>
              <p:nvPr/>
            </p:nvSpPr>
            <p:spPr>
              <a:xfrm>
                <a:off x="10167455" y="3140968"/>
                <a:ext cx="968970" cy="968970"/>
              </a:xfrm>
              <a:prstGeom prst="ellipse">
                <a:avLst/>
              </a:pr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5" name="Icon6">
                <a:extLst>
                  <a:ext uri="{FF2B5EF4-FFF2-40B4-BE49-F238E27FC236}">
                    <a16:creationId xmlns:a16="http://schemas.microsoft.com/office/drawing/2014/main" id="{88D0F1A3-5A62-F9A7-A085-D9296804FC5A}"/>
                  </a:ext>
                </a:extLst>
              </p:cNvPr>
              <p:cNvSpPr/>
              <p:nvPr/>
            </p:nvSpPr>
            <p:spPr>
              <a:xfrm>
                <a:off x="10479639" y="3430477"/>
                <a:ext cx="344602" cy="389951"/>
              </a:xfrm>
              <a:custGeom>
                <a:avLst/>
                <a:gdLst>
                  <a:gd name="connsiteX0" fmla="*/ 147370 w 536165"/>
                  <a:gd name="connsiteY0" fmla="*/ 417465 h 606722"/>
                  <a:gd name="connsiteX1" fmla="*/ 260679 w 536165"/>
                  <a:gd name="connsiteY1" fmla="*/ 417465 h 606722"/>
                  <a:gd name="connsiteX2" fmla="*/ 256229 w 536165"/>
                  <a:gd name="connsiteY2" fmla="*/ 567094 h 606722"/>
                  <a:gd name="connsiteX3" fmla="*/ 279905 w 536165"/>
                  <a:gd name="connsiteY3" fmla="*/ 567094 h 606722"/>
                  <a:gd name="connsiteX4" fmla="*/ 275455 w 536165"/>
                  <a:gd name="connsiteY4" fmla="*/ 417465 h 606722"/>
                  <a:gd name="connsiteX5" fmla="*/ 388853 w 536165"/>
                  <a:gd name="connsiteY5" fmla="*/ 417465 h 606722"/>
                  <a:gd name="connsiteX6" fmla="*/ 384314 w 536165"/>
                  <a:gd name="connsiteY6" fmla="*/ 567094 h 606722"/>
                  <a:gd name="connsiteX7" fmla="*/ 398199 w 536165"/>
                  <a:gd name="connsiteY7" fmla="*/ 567094 h 606722"/>
                  <a:gd name="connsiteX8" fmla="*/ 398199 w 536165"/>
                  <a:gd name="connsiteY8" fmla="*/ 606722 h 606722"/>
                  <a:gd name="connsiteX9" fmla="*/ 383157 w 536165"/>
                  <a:gd name="connsiteY9" fmla="*/ 606722 h 606722"/>
                  <a:gd name="connsiteX10" fmla="*/ 281152 w 536165"/>
                  <a:gd name="connsiteY10" fmla="*/ 606722 h 606722"/>
                  <a:gd name="connsiteX11" fmla="*/ 255072 w 536165"/>
                  <a:gd name="connsiteY11" fmla="*/ 606722 h 606722"/>
                  <a:gd name="connsiteX12" fmla="*/ 152978 w 536165"/>
                  <a:gd name="connsiteY12" fmla="*/ 606722 h 606722"/>
                  <a:gd name="connsiteX13" fmla="*/ 138024 w 536165"/>
                  <a:gd name="connsiteY13" fmla="*/ 606722 h 606722"/>
                  <a:gd name="connsiteX14" fmla="*/ 138024 w 536165"/>
                  <a:gd name="connsiteY14" fmla="*/ 567094 h 606722"/>
                  <a:gd name="connsiteX15" fmla="*/ 151821 w 536165"/>
                  <a:gd name="connsiteY15" fmla="*/ 567094 h 606722"/>
                  <a:gd name="connsiteX16" fmla="*/ 529838 w 536165"/>
                  <a:gd name="connsiteY16" fmla="*/ 296657 h 606722"/>
                  <a:gd name="connsiteX17" fmla="*/ 521472 w 536165"/>
                  <a:gd name="connsiteY17" fmla="*/ 406413 h 606722"/>
                  <a:gd name="connsiteX18" fmla="*/ 531084 w 536165"/>
                  <a:gd name="connsiteY18" fmla="*/ 421876 h 606722"/>
                  <a:gd name="connsiteX19" fmla="*/ 531885 w 536165"/>
                  <a:gd name="connsiteY19" fmla="*/ 468445 h 606722"/>
                  <a:gd name="connsiteX20" fmla="*/ 511237 w 536165"/>
                  <a:gd name="connsiteY20" fmla="*/ 495017 h 606722"/>
                  <a:gd name="connsiteX21" fmla="*/ 487741 w 536165"/>
                  <a:gd name="connsiteY21" fmla="*/ 463201 h 606722"/>
                  <a:gd name="connsiteX22" fmla="*/ 495039 w 536165"/>
                  <a:gd name="connsiteY22" fmla="*/ 453959 h 606722"/>
                  <a:gd name="connsiteX23" fmla="*/ 494772 w 536165"/>
                  <a:gd name="connsiteY23" fmla="*/ 437606 h 606722"/>
                  <a:gd name="connsiteX24" fmla="*/ 483024 w 536165"/>
                  <a:gd name="connsiteY24" fmla="*/ 426231 h 606722"/>
                  <a:gd name="connsiteX25" fmla="*/ 466648 w 536165"/>
                  <a:gd name="connsiteY25" fmla="*/ 426497 h 606722"/>
                  <a:gd name="connsiteX26" fmla="*/ 455256 w 536165"/>
                  <a:gd name="connsiteY26" fmla="*/ 438228 h 606722"/>
                  <a:gd name="connsiteX27" fmla="*/ 454277 w 536165"/>
                  <a:gd name="connsiteY27" fmla="*/ 449871 h 606722"/>
                  <a:gd name="connsiteX28" fmla="*/ 415295 w 536165"/>
                  <a:gd name="connsiteY28" fmla="*/ 457158 h 606722"/>
                  <a:gd name="connsiteX29" fmla="*/ 418410 w 536165"/>
                  <a:gd name="connsiteY29" fmla="*/ 423654 h 606722"/>
                  <a:gd name="connsiteX30" fmla="*/ 434697 w 536165"/>
                  <a:gd name="connsiteY30" fmla="*/ 400458 h 606722"/>
                  <a:gd name="connsiteX31" fmla="*/ 418944 w 536165"/>
                  <a:gd name="connsiteY31" fmla="*/ 325362 h 606722"/>
                  <a:gd name="connsiteX32" fmla="*/ 6287 w 536165"/>
                  <a:gd name="connsiteY32" fmla="*/ 296657 h 606722"/>
                  <a:gd name="connsiteX33" fmla="*/ 117297 w 536165"/>
                  <a:gd name="connsiteY33" fmla="*/ 325362 h 606722"/>
                  <a:gd name="connsiteX34" fmla="*/ 101451 w 536165"/>
                  <a:gd name="connsiteY34" fmla="*/ 400547 h 606722"/>
                  <a:gd name="connsiteX35" fmla="*/ 117742 w 536165"/>
                  <a:gd name="connsiteY35" fmla="*/ 423654 h 606722"/>
                  <a:gd name="connsiteX36" fmla="*/ 120857 w 536165"/>
                  <a:gd name="connsiteY36" fmla="*/ 457158 h 606722"/>
                  <a:gd name="connsiteX37" fmla="*/ 81955 w 536165"/>
                  <a:gd name="connsiteY37" fmla="*/ 449959 h 606722"/>
                  <a:gd name="connsiteX38" fmla="*/ 80887 w 536165"/>
                  <a:gd name="connsiteY38" fmla="*/ 438228 h 606722"/>
                  <a:gd name="connsiteX39" fmla="*/ 53112 w 536165"/>
                  <a:gd name="connsiteY39" fmla="*/ 426231 h 606722"/>
                  <a:gd name="connsiteX40" fmla="*/ 41095 w 536165"/>
                  <a:gd name="connsiteY40" fmla="*/ 453959 h 606722"/>
                  <a:gd name="connsiteX41" fmla="*/ 48394 w 536165"/>
                  <a:gd name="connsiteY41" fmla="*/ 463201 h 606722"/>
                  <a:gd name="connsiteX42" fmla="*/ 24893 w 536165"/>
                  <a:gd name="connsiteY42" fmla="*/ 495017 h 606722"/>
                  <a:gd name="connsiteX43" fmla="*/ 4240 w 536165"/>
                  <a:gd name="connsiteY43" fmla="*/ 468445 h 606722"/>
                  <a:gd name="connsiteX44" fmla="*/ 14744 w 536165"/>
                  <a:gd name="connsiteY44" fmla="*/ 406413 h 606722"/>
                  <a:gd name="connsiteX45" fmla="*/ 148094 w 536165"/>
                  <a:gd name="connsiteY45" fmla="*/ 107330 h 606722"/>
                  <a:gd name="connsiteX46" fmla="*/ 149696 w 536165"/>
                  <a:gd name="connsiteY46" fmla="*/ 107330 h 606722"/>
                  <a:gd name="connsiteX47" fmla="*/ 268067 w 536165"/>
                  <a:gd name="connsiteY47" fmla="*/ 202433 h 606722"/>
                  <a:gd name="connsiteX48" fmla="*/ 386439 w 536165"/>
                  <a:gd name="connsiteY48" fmla="*/ 107330 h 606722"/>
                  <a:gd name="connsiteX49" fmla="*/ 388130 w 536165"/>
                  <a:gd name="connsiteY49" fmla="*/ 107330 h 606722"/>
                  <a:gd name="connsiteX50" fmla="*/ 518160 w 536165"/>
                  <a:gd name="connsiteY50" fmla="*/ 258784 h 606722"/>
                  <a:gd name="connsiteX51" fmla="*/ 394449 w 536165"/>
                  <a:gd name="connsiteY51" fmla="*/ 290782 h 606722"/>
                  <a:gd name="connsiteX52" fmla="*/ 376292 w 536165"/>
                  <a:gd name="connsiteY52" fmla="*/ 273628 h 606722"/>
                  <a:gd name="connsiteX53" fmla="*/ 359916 w 536165"/>
                  <a:gd name="connsiteY53" fmla="*/ 379219 h 606722"/>
                  <a:gd name="connsiteX54" fmla="*/ 176218 w 536165"/>
                  <a:gd name="connsiteY54" fmla="*/ 379219 h 606722"/>
                  <a:gd name="connsiteX55" fmla="*/ 159842 w 536165"/>
                  <a:gd name="connsiteY55" fmla="*/ 273628 h 606722"/>
                  <a:gd name="connsiteX56" fmla="*/ 141775 w 536165"/>
                  <a:gd name="connsiteY56" fmla="*/ 290782 h 606722"/>
                  <a:gd name="connsiteX57" fmla="*/ 18063 w 536165"/>
                  <a:gd name="connsiteY57" fmla="*/ 258784 h 606722"/>
                  <a:gd name="connsiteX58" fmla="*/ 268077 w 536165"/>
                  <a:gd name="connsiteY58" fmla="*/ 0 h 606722"/>
                  <a:gd name="connsiteX59" fmla="*/ 349651 w 536165"/>
                  <a:gd name="connsiteY59" fmla="*/ 81468 h 606722"/>
                  <a:gd name="connsiteX60" fmla="*/ 268077 w 536165"/>
                  <a:gd name="connsiteY60" fmla="*/ 162936 h 606722"/>
                  <a:gd name="connsiteX61" fmla="*/ 186503 w 536165"/>
                  <a:gd name="connsiteY61" fmla="*/ 81468 h 606722"/>
                  <a:gd name="connsiteX62" fmla="*/ 268077 w 536165"/>
                  <a:gd name="connsiteY62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536165" h="606722">
                    <a:moveTo>
                      <a:pt x="147370" y="417465"/>
                    </a:moveTo>
                    <a:lnTo>
                      <a:pt x="260679" y="417465"/>
                    </a:lnTo>
                    <a:lnTo>
                      <a:pt x="256229" y="567094"/>
                    </a:lnTo>
                    <a:lnTo>
                      <a:pt x="279905" y="567094"/>
                    </a:lnTo>
                    <a:lnTo>
                      <a:pt x="275455" y="417465"/>
                    </a:lnTo>
                    <a:lnTo>
                      <a:pt x="388853" y="417465"/>
                    </a:lnTo>
                    <a:lnTo>
                      <a:pt x="384314" y="567094"/>
                    </a:lnTo>
                    <a:lnTo>
                      <a:pt x="398199" y="567094"/>
                    </a:lnTo>
                    <a:lnTo>
                      <a:pt x="398199" y="606722"/>
                    </a:lnTo>
                    <a:lnTo>
                      <a:pt x="383157" y="606722"/>
                    </a:lnTo>
                    <a:lnTo>
                      <a:pt x="281152" y="606722"/>
                    </a:lnTo>
                    <a:lnTo>
                      <a:pt x="255072" y="606722"/>
                    </a:lnTo>
                    <a:lnTo>
                      <a:pt x="152978" y="606722"/>
                    </a:lnTo>
                    <a:lnTo>
                      <a:pt x="138024" y="606722"/>
                    </a:lnTo>
                    <a:lnTo>
                      <a:pt x="138024" y="567094"/>
                    </a:lnTo>
                    <a:lnTo>
                      <a:pt x="151821" y="567094"/>
                    </a:lnTo>
                    <a:close/>
                    <a:moveTo>
                      <a:pt x="529838" y="296657"/>
                    </a:moveTo>
                    <a:lnTo>
                      <a:pt x="521472" y="406413"/>
                    </a:lnTo>
                    <a:cubicBezTo>
                      <a:pt x="525388" y="410945"/>
                      <a:pt x="528681" y="416188"/>
                      <a:pt x="531084" y="421876"/>
                    </a:cubicBezTo>
                    <a:cubicBezTo>
                      <a:pt x="537581" y="436807"/>
                      <a:pt x="537848" y="453337"/>
                      <a:pt x="531885" y="468445"/>
                    </a:cubicBezTo>
                    <a:cubicBezTo>
                      <a:pt x="527702" y="479020"/>
                      <a:pt x="520582" y="488174"/>
                      <a:pt x="511237" y="495017"/>
                    </a:cubicBezTo>
                    <a:lnTo>
                      <a:pt x="487741" y="463201"/>
                    </a:lnTo>
                    <a:cubicBezTo>
                      <a:pt x="491123" y="460713"/>
                      <a:pt x="493526" y="457602"/>
                      <a:pt x="495039" y="453959"/>
                    </a:cubicBezTo>
                    <a:cubicBezTo>
                      <a:pt x="497086" y="448626"/>
                      <a:pt x="496997" y="442850"/>
                      <a:pt x="494772" y="437606"/>
                    </a:cubicBezTo>
                    <a:cubicBezTo>
                      <a:pt x="492458" y="432363"/>
                      <a:pt x="488275" y="428364"/>
                      <a:pt x="483024" y="426231"/>
                    </a:cubicBezTo>
                    <a:cubicBezTo>
                      <a:pt x="477684" y="424187"/>
                      <a:pt x="471899" y="424276"/>
                      <a:pt x="466648" y="426497"/>
                    </a:cubicBezTo>
                    <a:cubicBezTo>
                      <a:pt x="461397" y="428808"/>
                      <a:pt x="457392" y="432896"/>
                      <a:pt x="455256" y="438228"/>
                    </a:cubicBezTo>
                    <a:cubicBezTo>
                      <a:pt x="453832" y="441872"/>
                      <a:pt x="453476" y="445782"/>
                      <a:pt x="454277" y="449871"/>
                    </a:cubicBezTo>
                    <a:lnTo>
                      <a:pt x="415295" y="457158"/>
                    </a:lnTo>
                    <a:cubicBezTo>
                      <a:pt x="413159" y="445782"/>
                      <a:pt x="414227" y="434229"/>
                      <a:pt x="418410" y="423654"/>
                    </a:cubicBezTo>
                    <a:cubicBezTo>
                      <a:pt x="422059" y="414589"/>
                      <a:pt x="427577" y="406768"/>
                      <a:pt x="434697" y="400458"/>
                    </a:cubicBezTo>
                    <a:lnTo>
                      <a:pt x="418944" y="325362"/>
                    </a:lnTo>
                    <a:close/>
                    <a:moveTo>
                      <a:pt x="6287" y="296657"/>
                    </a:moveTo>
                    <a:lnTo>
                      <a:pt x="117297" y="325362"/>
                    </a:lnTo>
                    <a:lnTo>
                      <a:pt x="101451" y="400547"/>
                    </a:lnTo>
                    <a:cubicBezTo>
                      <a:pt x="108394" y="406679"/>
                      <a:pt x="114092" y="414500"/>
                      <a:pt x="117742" y="423654"/>
                    </a:cubicBezTo>
                    <a:cubicBezTo>
                      <a:pt x="121926" y="434229"/>
                      <a:pt x="122994" y="445782"/>
                      <a:pt x="120857" y="457158"/>
                    </a:cubicBezTo>
                    <a:lnTo>
                      <a:pt x="81955" y="449959"/>
                    </a:lnTo>
                    <a:cubicBezTo>
                      <a:pt x="82667" y="445871"/>
                      <a:pt x="82311" y="441872"/>
                      <a:pt x="80887" y="438228"/>
                    </a:cubicBezTo>
                    <a:cubicBezTo>
                      <a:pt x="76525" y="427297"/>
                      <a:pt x="64151" y="421876"/>
                      <a:pt x="53112" y="426231"/>
                    </a:cubicBezTo>
                    <a:cubicBezTo>
                      <a:pt x="42163" y="430586"/>
                      <a:pt x="36822" y="443027"/>
                      <a:pt x="41095" y="453959"/>
                    </a:cubicBezTo>
                    <a:cubicBezTo>
                      <a:pt x="42608" y="457602"/>
                      <a:pt x="45011" y="460713"/>
                      <a:pt x="48394" y="463201"/>
                    </a:cubicBezTo>
                    <a:lnTo>
                      <a:pt x="24893" y="495017"/>
                    </a:lnTo>
                    <a:cubicBezTo>
                      <a:pt x="15635" y="488174"/>
                      <a:pt x="8424" y="479020"/>
                      <a:pt x="4240" y="468445"/>
                    </a:cubicBezTo>
                    <a:cubicBezTo>
                      <a:pt x="-4306" y="446760"/>
                      <a:pt x="501" y="423032"/>
                      <a:pt x="14744" y="406413"/>
                    </a:cubicBezTo>
                    <a:close/>
                    <a:moveTo>
                      <a:pt x="148094" y="107330"/>
                    </a:moveTo>
                    <a:lnTo>
                      <a:pt x="149696" y="107330"/>
                    </a:lnTo>
                    <a:cubicBezTo>
                      <a:pt x="161622" y="161637"/>
                      <a:pt x="210127" y="202433"/>
                      <a:pt x="268067" y="202433"/>
                    </a:cubicBezTo>
                    <a:cubicBezTo>
                      <a:pt x="326007" y="202433"/>
                      <a:pt x="374512" y="161637"/>
                      <a:pt x="386439" y="107330"/>
                    </a:cubicBezTo>
                    <a:lnTo>
                      <a:pt x="388130" y="107330"/>
                    </a:lnTo>
                    <a:lnTo>
                      <a:pt x="518160" y="258784"/>
                    </a:lnTo>
                    <a:lnTo>
                      <a:pt x="394449" y="290782"/>
                    </a:lnTo>
                    <a:lnTo>
                      <a:pt x="376292" y="273628"/>
                    </a:lnTo>
                    <a:lnTo>
                      <a:pt x="359916" y="379219"/>
                    </a:lnTo>
                    <a:lnTo>
                      <a:pt x="176218" y="379219"/>
                    </a:lnTo>
                    <a:lnTo>
                      <a:pt x="159842" y="273628"/>
                    </a:lnTo>
                    <a:lnTo>
                      <a:pt x="141775" y="290782"/>
                    </a:lnTo>
                    <a:lnTo>
                      <a:pt x="18063" y="258784"/>
                    </a:lnTo>
                    <a:close/>
                    <a:moveTo>
                      <a:pt x="268077" y="0"/>
                    </a:moveTo>
                    <a:cubicBezTo>
                      <a:pt x="313129" y="0"/>
                      <a:pt x="349651" y="36474"/>
                      <a:pt x="349651" y="81468"/>
                    </a:cubicBezTo>
                    <a:cubicBezTo>
                      <a:pt x="349651" y="126462"/>
                      <a:pt x="313129" y="162936"/>
                      <a:pt x="268077" y="162936"/>
                    </a:cubicBezTo>
                    <a:cubicBezTo>
                      <a:pt x="223025" y="162936"/>
                      <a:pt x="186503" y="126462"/>
                      <a:pt x="186503" y="81468"/>
                    </a:cubicBezTo>
                    <a:cubicBezTo>
                      <a:pt x="186503" y="36474"/>
                      <a:pt x="223025" y="0"/>
                      <a:pt x="2680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ullet6">
                <a:extLst>
                  <a:ext uri="{FF2B5EF4-FFF2-40B4-BE49-F238E27FC236}">
                    <a16:creationId xmlns:a16="http://schemas.microsoft.com/office/drawing/2014/main" id="{DFF82B59-3CC6-B7E1-302F-F8C8E066D55E}"/>
                  </a:ext>
                </a:extLst>
              </p:cNvPr>
              <p:cNvSpPr txBox="1"/>
              <p:nvPr/>
            </p:nvSpPr>
            <p:spPr>
              <a:xfrm>
                <a:off x="9784981" y="4362996"/>
                <a:ext cx="1733919" cy="51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人工智能伦理</a:t>
                </a:r>
                <a:endParaRPr lang="en-US" dirty="0"/>
              </a:p>
            </p:txBody>
          </p:sp>
          <p:sp>
            <p:nvSpPr>
              <p:cNvPr id="17" name="Text6">
                <a:extLst>
                  <a:ext uri="{FF2B5EF4-FFF2-40B4-BE49-F238E27FC236}">
                    <a16:creationId xmlns:a16="http://schemas.microsoft.com/office/drawing/2014/main" id="{32051F37-E468-8307-0382-CE4117539519}"/>
                  </a:ext>
                </a:extLst>
              </p:cNvPr>
              <p:cNvSpPr txBox="1"/>
              <p:nvPr/>
            </p:nvSpPr>
            <p:spPr>
              <a:xfrm>
                <a:off x="9784981" y="4881572"/>
                <a:ext cx="1733919" cy="1265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探讨人工智能发展中涉及的道德和法律问题，保障技术可持续发展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91546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2151AE"/>
      </a:accent1>
      <a:accent2>
        <a:srgbClr val="6DE4F2"/>
      </a:accent2>
      <a:accent3>
        <a:srgbClr val="34A9F2"/>
      </a:accent3>
      <a:accent4>
        <a:srgbClr val="216FD9"/>
      </a:accent4>
      <a:accent5>
        <a:srgbClr val="092B59"/>
      </a:accent5>
      <a:accent6>
        <a:srgbClr val="1754A6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580f620e-cf28-4913-b639-ea8990d91386.source.16x9.zh-Hans</Template>
  <TotalTime>854</TotalTime>
  <Words>1595</Words>
  <Application>Microsoft Office PowerPoint</Application>
  <PresentationFormat>宽屏</PresentationFormat>
  <Paragraphs>237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Helvetica Neue Light</vt:lpstr>
      <vt:lpstr>等线</vt:lpstr>
      <vt:lpstr>Arial</vt:lpstr>
      <vt:lpstr>Designed by iSlide</vt:lpstr>
      <vt:lpstr>人工智能漫谈</vt:lpstr>
      <vt:lpstr>探索人工智能未来，尤其在大模型在企业内部培训中的应用</vt:lpstr>
      <vt:lpstr>人工智能基础知识</vt:lpstr>
      <vt:lpstr>人工智能发展历程</vt:lpstr>
      <vt:lpstr>人工智能高光时刻</vt:lpstr>
      <vt:lpstr>生活中的人工智能</vt:lpstr>
      <vt:lpstr>什么是人工智能</vt:lpstr>
      <vt:lpstr>什么是人工智能</vt:lpstr>
      <vt:lpstr>人工智能关键技术</vt:lpstr>
      <vt:lpstr>人工智能应用领域</vt:lpstr>
      <vt:lpstr>大模型及其应用</vt:lpstr>
      <vt:lpstr>大模型的发展</vt:lpstr>
      <vt:lpstr>大模型的核心特性</vt:lpstr>
      <vt:lpstr>大模型的应用领域</vt:lpstr>
      <vt:lpstr>大模型的应用领域</vt:lpstr>
      <vt:lpstr>所有的应用都值得用大模型重新做一遍</vt:lpstr>
      <vt:lpstr>人工智能在企业内部培训中的应用</vt:lpstr>
      <vt:lpstr>日常工作使用</vt:lpstr>
      <vt:lpstr>日常使用</vt:lpstr>
      <vt:lpstr>大模型使用的几种形式：指令词工程</vt:lpstr>
      <vt:lpstr>大模型使用的几种形式：本地知识问答-RAG</vt:lpstr>
      <vt:lpstr>大模型使用的几种形式：智能体（Agent）</vt:lpstr>
      <vt:lpstr>大模型使用的几种形式：训练/微调垂直大模型</vt:lpstr>
      <vt:lpstr>智能培训可以什么样</vt:lpstr>
      <vt:lpstr>抛砖引玉</vt:lpstr>
      <vt:lpstr>What we can do right now</vt:lpstr>
      <vt:lpstr>构建基于RAG的问答系统</vt:lpstr>
      <vt:lpstr>智能培训内容生成</vt:lpstr>
      <vt:lpstr>谢谢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iSlide</dc:creator>
  <cp:lastModifiedBy>chi zhang</cp:lastModifiedBy>
  <cp:revision>9</cp:revision>
  <cp:lastPrinted>2024-02-04T00:00:00Z</cp:lastPrinted>
  <dcterms:created xsi:type="dcterms:W3CDTF">2024-02-04T00:00:00Z</dcterms:created>
  <dcterms:modified xsi:type="dcterms:W3CDTF">2024-12-12T03:45:39Z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3cdeb093-7e66-4f90-b307-7522c9664b45</vt:lpwstr>
  </property>
</Properties>
</file>